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7" r:id="rId2"/>
    <p:sldId id="268" r:id="rId3"/>
    <p:sldId id="262" r:id="rId4"/>
    <p:sldId id="278" r:id="rId5"/>
    <p:sldId id="288" r:id="rId6"/>
    <p:sldId id="296" r:id="rId7"/>
    <p:sldId id="293" r:id="rId8"/>
    <p:sldId id="297" r:id="rId9"/>
    <p:sldId id="261" r:id="rId10"/>
    <p:sldId id="263" r:id="rId11"/>
    <p:sldId id="284" r:id="rId12"/>
    <p:sldId id="285" r:id="rId13"/>
    <p:sldId id="286" r:id="rId14"/>
    <p:sldId id="275" r:id="rId15"/>
  </p:sldIdLst>
  <p:sldSz cx="20105688" cy="13406438"/>
  <p:notesSz cx="6858000" cy="9144000"/>
  <p:defaultTextStyle>
    <a:defPPr>
      <a:defRPr lang="en-US"/>
    </a:defPPr>
    <a:lvl1pPr marL="0" algn="l" defTabSz="457172" rtl="0" eaLnBrk="1" latinLnBrk="0" hangingPunct="1">
      <a:defRPr sz="1799"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23" userDrawn="1">
          <p15:clr>
            <a:srgbClr val="A4A3A4"/>
          </p15:clr>
        </p15:guide>
        <p15:guide id="2" pos="633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00" autoAdjust="0"/>
    <p:restoredTop sz="86395"/>
  </p:normalViewPr>
  <p:slideViewPr>
    <p:cSldViewPr snapToGrid="0" showGuides="1">
      <p:cViewPr varScale="1">
        <p:scale>
          <a:sx n="37" d="100"/>
          <a:sy n="37" d="100"/>
        </p:scale>
        <p:origin x="1666" y="38"/>
      </p:cViewPr>
      <p:guideLst>
        <p:guide orient="horz" pos="4223"/>
        <p:guide pos="6333"/>
      </p:guideLst>
    </p:cSldViewPr>
  </p:slideViewPr>
  <p:outlineViewPr>
    <p:cViewPr>
      <p:scale>
        <a:sx n="33" d="100"/>
        <a:sy n="33" d="100"/>
      </p:scale>
      <p:origin x="0" y="-2664"/>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2FE9A13-5B8A-4426-CE82-E7AE99079B7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0AF6E00-7AD1-54A1-62DA-811347468CC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E0CB8D-D778-C14F-B964-E701C56F46AF}" type="datetimeFigureOut">
              <a:rPr lang="en-US" smtClean="0"/>
              <a:t>10/3/2025</a:t>
            </a:fld>
            <a:endParaRPr lang="en-US"/>
          </a:p>
        </p:txBody>
      </p:sp>
      <p:sp>
        <p:nvSpPr>
          <p:cNvPr id="4" name="Footer Placeholder 3">
            <a:extLst>
              <a:ext uri="{FF2B5EF4-FFF2-40B4-BE49-F238E27FC236}">
                <a16:creationId xmlns:a16="http://schemas.microsoft.com/office/drawing/2014/main" id="{56F4EDCE-EE5C-67ED-A731-68FC19B420F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CBED44E-EE67-92DC-05C5-497FC70B4CC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B827C71-2EF6-3C4A-A96E-46619F1F2160}" type="slidenum">
              <a:rPr lang="en-US" smtClean="0"/>
              <a:t>‹#›</a:t>
            </a:fld>
            <a:endParaRPr lang="en-US"/>
          </a:p>
        </p:txBody>
      </p:sp>
    </p:spTree>
    <p:extLst>
      <p:ext uri="{BB962C8B-B14F-4D97-AF65-F5344CB8AC3E}">
        <p14:creationId xmlns:p14="http://schemas.microsoft.com/office/powerpoint/2010/main" val="702403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1557A0-6A4C-8747-9275-5BDC0C29AFA9}" type="datetimeFigureOut">
              <a:rPr lang="en-GB" smtClean="0"/>
              <a:t>03/10/2025</a:t>
            </a:fld>
            <a:endParaRPr lang="en-GB"/>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47F067-2D27-6A49-8A47-3ABD2DD005BF}" type="slidenum">
              <a:rPr lang="en-GB" smtClean="0"/>
              <a:t>‹#›</a:t>
            </a:fld>
            <a:endParaRPr lang="en-GB"/>
          </a:p>
        </p:txBody>
      </p:sp>
    </p:spTree>
    <p:extLst>
      <p:ext uri="{BB962C8B-B14F-4D97-AF65-F5344CB8AC3E}">
        <p14:creationId xmlns:p14="http://schemas.microsoft.com/office/powerpoint/2010/main" val="1796598376"/>
      </p:ext>
    </p:extLst>
  </p:cSld>
  <p:clrMap bg1="lt1" tx1="dk1" bg2="lt2" tx2="dk2" accent1="accent1" accent2="accent2" accent3="accent3" accent4="accent4" accent5="accent5" accent6="accent6" hlink="hlink" folHlink="folHlink"/>
  <p:notesStyle>
    <a:lvl1pPr marL="0" algn="l" defTabSz="914345" rtl="0" eaLnBrk="1" latinLnBrk="0" hangingPunct="1">
      <a:defRPr sz="1201" kern="1200">
        <a:solidFill>
          <a:schemeClr val="tx1"/>
        </a:solidFill>
        <a:latin typeface="+mn-lt"/>
        <a:ea typeface="+mn-ea"/>
        <a:cs typeface="+mn-cs"/>
      </a:defRPr>
    </a:lvl1pPr>
    <a:lvl2pPr marL="457172" algn="l" defTabSz="914345" rtl="0" eaLnBrk="1" latinLnBrk="0" hangingPunct="1">
      <a:defRPr sz="1201" kern="1200">
        <a:solidFill>
          <a:schemeClr val="tx1"/>
        </a:solidFill>
        <a:latin typeface="+mn-lt"/>
        <a:ea typeface="+mn-ea"/>
        <a:cs typeface="+mn-cs"/>
      </a:defRPr>
    </a:lvl2pPr>
    <a:lvl3pPr marL="914345" algn="l" defTabSz="914345" rtl="0" eaLnBrk="1" latinLnBrk="0" hangingPunct="1">
      <a:defRPr sz="1201" kern="1200">
        <a:solidFill>
          <a:schemeClr val="tx1"/>
        </a:solidFill>
        <a:latin typeface="+mn-lt"/>
        <a:ea typeface="+mn-ea"/>
        <a:cs typeface="+mn-cs"/>
      </a:defRPr>
    </a:lvl3pPr>
    <a:lvl4pPr marL="1371517" algn="l" defTabSz="914345" rtl="0" eaLnBrk="1" latinLnBrk="0" hangingPunct="1">
      <a:defRPr sz="1201" kern="1200">
        <a:solidFill>
          <a:schemeClr val="tx1"/>
        </a:solidFill>
        <a:latin typeface="+mn-lt"/>
        <a:ea typeface="+mn-ea"/>
        <a:cs typeface="+mn-cs"/>
      </a:defRPr>
    </a:lvl4pPr>
    <a:lvl5pPr marL="1828690" algn="l" defTabSz="914345" rtl="0" eaLnBrk="1" latinLnBrk="0" hangingPunct="1">
      <a:defRPr sz="1201" kern="1200">
        <a:solidFill>
          <a:schemeClr val="tx1"/>
        </a:solidFill>
        <a:latin typeface="+mn-lt"/>
        <a:ea typeface="+mn-ea"/>
        <a:cs typeface="+mn-cs"/>
      </a:defRPr>
    </a:lvl5pPr>
    <a:lvl6pPr marL="2285864" algn="l" defTabSz="914345" rtl="0" eaLnBrk="1" latinLnBrk="0" hangingPunct="1">
      <a:defRPr sz="1201" kern="1200">
        <a:solidFill>
          <a:schemeClr val="tx1"/>
        </a:solidFill>
        <a:latin typeface="+mn-lt"/>
        <a:ea typeface="+mn-ea"/>
        <a:cs typeface="+mn-cs"/>
      </a:defRPr>
    </a:lvl6pPr>
    <a:lvl7pPr marL="2743036" algn="l" defTabSz="914345" rtl="0" eaLnBrk="1" latinLnBrk="0" hangingPunct="1">
      <a:defRPr sz="1201" kern="1200">
        <a:solidFill>
          <a:schemeClr val="tx1"/>
        </a:solidFill>
        <a:latin typeface="+mn-lt"/>
        <a:ea typeface="+mn-ea"/>
        <a:cs typeface="+mn-cs"/>
      </a:defRPr>
    </a:lvl7pPr>
    <a:lvl8pPr marL="3200208" algn="l" defTabSz="914345" rtl="0" eaLnBrk="1" latinLnBrk="0" hangingPunct="1">
      <a:defRPr sz="1201" kern="1200">
        <a:solidFill>
          <a:schemeClr val="tx1"/>
        </a:solidFill>
        <a:latin typeface="+mn-lt"/>
        <a:ea typeface="+mn-ea"/>
        <a:cs typeface="+mn-cs"/>
      </a:defRPr>
    </a:lvl8pPr>
    <a:lvl9pPr marL="3657381" algn="l" defTabSz="914345" rtl="0" eaLnBrk="1" latinLnBrk="0" hangingPunct="1">
      <a:defRPr sz="120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747F067-2D27-6A49-8A47-3ABD2DD005BF}" type="slidenum">
              <a:rPr lang="en-GB" smtClean="0"/>
              <a:t>2</a:t>
            </a:fld>
            <a:endParaRPr lang="en-GB"/>
          </a:p>
        </p:txBody>
      </p:sp>
    </p:spTree>
    <p:extLst>
      <p:ext uri="{BB962C8B-B14F-4D97-AF65-F5344CB8AC3E}">
        <p14:creationId xmlns:p14="http://schemas.microsoft.com/office/powerpoint/2010/main" val="228808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9B666-C45E-0B6A-2651-B859DF7D10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B46A8B-C504-2BEE-69D5-49BA14A019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9000EB-50A9-73C8-16B0-C98C1361DB6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1F1D8E-D6FD-D4D2-AE47-3D83D58894B3}"/>
              </a:ext>
            </a:extLst>
          </p:cNvPr>
          <p:cNvSpPr>
            <a:spLocks noGrp="1"/>
          </p:cNvSpPr>
          <p:nvPr>
            <p:ph type="sldNum" sz="quarter" idx="5"/>
          </p:nvPr>
        </p:nvSpPr>
        <p:spPr/>
        <p:txBody>
          <a:bodyPr/>
          <a:lstStyle/>
          <a:p>
            <a:fld id="{B747F067-2D27-6A49-8A47-3ABD2DD005BF}" type="slidenum">
              <a:rPr lang="en-GB" smtClean="0"/>
              <a:t>11</a:t>
            </a:fld>
            <a:endParaRPr lang="en-GB"/>
          </a:p>
        </p:txBody>
      </p:sp>
    </p:spTree>
    <p:extLst>
      <p:ext uri="{BB962C8B-B14F-4D97-AF65-F5344CB8AC3E}">
        <p14:creationId xmlns:p14="http://schemas.microsoft.com/office/powerpoint/2010/main" val="3192077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2D7F4-48F8-9F70-5B0A-DB11F339B7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48C454-11A2-4051-104C-E3CEEEA9FB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5D533C-C6C0-5BC2-3033-E34A399C000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972D0DC-E30B-3FD6-99EE-F6E888FB78A8}"/>
              </a:ext>
            </a:extLst>
          </p:cNvPr>
          <p:cNvSpPr>
            <a:spLocks noGrp="1"/>
          </p:cNvSpPr>
          <p:nvPr>
            <p:ph type="sldNum" sz="quarter" idx="5"/>
          </p:nvPr>
        </p:nvSpPr>
        <p:spPr/>
        <p:txBody>
          <a:bodyPr/>
          <a:lstStyle/>
          <a:p>
            <a:fld id="{B747F067-2D27-6A49-8A47-3ABD2DD005BF}" type="slidenum">
              <a:rPr lang="en-GB" smtClean="0"/>
              <a:t>12</a:t>
            </a:fld>
            <a:endParaRPr lang="en-GB"/>
          </a:p>
        </p:txBody>
      </p:sp>
    </p:spTree>
    <p:extLst>
      <p:ext uri="{BB962C8B-B14F-4D97-AF65-F5344CB8AC3E}">
        <p14:creationId xmlns:p14="http://schemas.microsoft.com/office/powerpoint/2010/main" val="1590373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50318-045C-0BF6-013B-0F1DC45135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C416D8-F4A4-8BC5-2848-D388357174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2935DA-C7A9-BAD2-BE84-5BCD4BEC534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702846D-A644-9BA2-A074-172B91951647}"/>
              </a:ext>
            </a:extLst>
          </p:cNvPr>
          <p:cNvSpPr>
            <a:spLocks noGrp="1"/>
          </p:cNvSpPr>
          <p:nvPr>
            <p:ph type="sldNum" sz="quarter" idx="5"/>
          </p:nvPr>
        </p:nvSpPr>
        <p:spPr/>
        <p:txBody>
          <a:bodyPr/>
          <a:lstStyle/>
          <a:p>
            <a:fld id="{B747F067-2D27-6A49-8A47-3ABD2DD005BF}" type="slidenum">
              <a:rPr lang="en-GB" smtClean="0"/>
              <a:t>13</a:t>
            </a:fld>
            <a:endParaRPr lang="en-GB"/>
          </a:p>
        </p:txBody>
      </p:sp>
    </p:spTree>
    <p:extLst>
      <p:ext uri="{BB962C8B-B14F-4D97-AF65-F5344CB8AC3E}">
        <p14:creationId xmlns:p14="http://schemas.microsoft.com/office/powerpoint/2010/main" val="108312186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6.svg"/><Relationship Id="rId7" Type="http://schemas.openxmlformats.org/officeDocument/2006/relationships/image" Target="../media/image6.png"/><Relationship Id="rId2" Type="http://schemas.openxmlformats.org/officeDocument/2006/relationships/image" Target="../media/image25.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2.svg"/><Relationship Id="rId5" Type="http://schemas.openxmlformats.org/officeDocument/2006/relationships/image" Target="../media/image28.svg"/><Relationship Id="rId10" Type="http://schemas.openxmlformats.org/officeDocument/2006/relationships/image" Target="../media/image1.png"/><Relationship Id="rId4" Type="http://schemas.openxmlformats.org/officeDocument/2006/relationships/image" Target="../media/image27.png"/><Relationship Id="rId9" Type="http://schemas.openxmlformats.org/officeDocument/2006/relationships/image" Target="../media/image17.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svg"/><Relationship Id="rId4" Type="http://schemas.openxmlformats.org/officeDocument/2006/relationships/image" Target="../media/image31.png"/><Relationship Id="rId9"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svg"/><Relationship Id="rId4" Type="http://schemas.openxmlformats.org/officeDocument/2006/relationships/image" Target="../media/image31.png"/><Relationship Id="rId9"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svg"/><Relationship Id="rId4" Type="http://schemas.openxmlformats.org/officeDocument/2006/relationships/image" Target="../media/image31.png"/><Relationship Id="rId9"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6.svg"/><Relationship Id="rId7"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Master" Target="../slideMasters/slideMaster1.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2.svg"/><Relationship Id="rId10" Type="http://schemas.openxmlformats.org/officeDocument/2006/relationships/image" Target="../media/image41.png"/><Relationship Id="rId4" Type="http://schemas.openxmlformats.org/officeDocument/2006/relationships/image" Target="../media/image1.png"/><Relationship Id="rId9" Type="http://schemas.openxmlformats.org/officeDocument/2006/relationships/image" Target="../media/image4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0.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6AC5DF3E-730E-F5E4-C922-D76544EC4E4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7431946" y="710289"/>
            <a:ext cx="1944562" cy="2126425"/>
          </a:xfrm>
          <a:prstGeom prst="rect">
            <a:avLst/>
          </a:prstGeom>
        </p:spPr>
      </p:pic>
      <p:grpSp>
        <p:nvGrpSpPr>
          <p:cNvPr id="2" name="Group 1">
            <a:extLst>
              <a:ext uri="{FF2B5EF4-FFF2-40B4-BE49-F238E27FC236}">
                <a16:creationId xmlns:a16="http://schemas.microsoft.com/office/drawing/2014/main" id="{02896453-7A4E-6560-4323-A64CF5B22E7A}"/>
              </a:ext>
            </a:extLst>
          </p:cNvPr>
          <p:cNvGrpSpPr/>
          <p:nvPr userDrawn="1"/>
        </p:nvGrpSpPr>
        <p:grpSpPr>
          <a:xfrm>
            <a:off x="13933712" y="4313223"/>
            <a:ext cx="4724401" cy="8098838"/>
            <a:chOff x="14058237" y="5092309"/>
            <a:chExt cx="2662215" cy="4563721"/>
          </a:xfrm>
        </p:grpSpPr>
        <p:pic>
          <p:nvPicPr>
            <p:cNvPr id="4" name="Picture 3" descr="A logo of a toy&#10;&#10;AI-generated content may be incorrect.">
              <a:extLst>
                <a:ext uri="{FF2B5EF4-FFF2-40B4-BE49-F238E27FC236}">
                  <a16:creationId xmlns:a16="http://schemas.microsoft.com/office/drawing/2014/main" id="{171FE122-2BCC-DF31-7101-8D3E2296E704}"/>
                </a:ext>
              </a:extLst>
            </p:cNvPr>
            <p:cNvPicPr>
              <a:picLocks noChangeAspect="1"/>
            </p:cNvPicPr>
            <p:nvPr/>
          </p:nvPicPr>
          <p:blipFill>
            <a:blip r:embed="rId4">
              <a:extLst>
                <a:ext uri="{28A0092B-C50C-407E-A947-70E740481C1C}">
                  <a14:useLocalDpi xmlns:a14="http://schemas.microsoft.com/office/drawing/2010/main" val="0"/>
                </a:ext>
              </a:extLst>
            </a:blip>
            <a:srcRect l="27311" t="19243" r="27619" b="19230"/>
            <a:stretch>
              <a:fillRect/>
            </a:stretch>
          </p:blipFill>
          <p:spPr>
            <a:xfrm rot="2140743">
              <a:off x="14058237" y="7344545"/>
              <a:ext cx="1317792" cy="1798977"/>
            </a:xfrm>
            <a:prstGeom prst="rect">
              <a:avLst/>
            </a:prstGeom>
          </p:spPr>
        </p:pic>
        <p:pic>
          <p:nvPicPr>
            <p:cNvPr id="5" name="Picture 4" descr="A orange and purple bag with a blue handle&#10;&#10;AI-generated content may be incorrect.">
              <a:extLst>
                <a:ext uri="{FF2B5EF4-FFF2-40B4-BE49-F238E27FC236}">
                  <a16:creationId xmlns:a16="http://schemas.microsoft.com/office/drawing/2014/main" id="{5F829F97-6B38-0582-CBF5-6FFBA14A4D01}"/>
                </a:ext>
              </a:extLst>
            </p:cNvPr>
            <p:cNvPicPr>
              <a:picLocks noChangeAspect="1"/>
            </p:cNvPicPr>
            <p:nvPr/>
          </p:nvPicPr>
          <p:blipFill>
            <a:blip r:embed="rId5">
              <a:extLst>
                <a:ext uri="{28A0092B-C50C-407E-A947-70E740481C1C}">
                  <a14:useLocalDpi xmlns:a14="http://schemas.microsoft.com/office/drawing/2010/main" val="0"/>
                </a:ext>
              </a:extLst>
            </a:blip>
            <a:srcRect l="19290" t="26137" r="19557" b="26175"/>
            <a:stretch>
              <a:fillRect/>
            </a:stretch>
          </p:blipFill>
          <p:spPr>
            <a:xfrm rot="20700000">
              <a:off x="14175762" y="5486183"/>
              <a:ext cx="1899732" cy="1481443"/>
            </a:xfrm>
            <a:prstGeom prst="rect">
              <a:avLst/>
            </a:prstGeom>
          </p:spPr>
        </p:pic>
        <p:pic>
          <p:nvPicPr>
            <p:cNvPr id="6" name="Picture 5" descr="A blue and orange hat&#10;&#10;AI-generated content may be incorrect.">
              <a:extLst>
                <a:ext uri="{FF2B5EF4-FFF2-40B4-BE49-F238E27FC236}">
                  <a16:creationId xmlns:a16="http://schemas.microsoft.com/office/drawing/2014/main" id="{C8EE2415-B14A-5965-53F3-B54B19DCCBFB}"/>
                </a:ext>
              </a:extLst>
            </p:cNvPr>
            <p:cNvPicPr>
              <a:picLocks noChangeAspect="1"/>
            </p:cNvPicPr>
            <p:nvPr/>
          </p:nvPicPr>
          <p:blipFill>
            <a:blip r:embed="rId6">
              <a:extLst>
                <a:ext uri="{28A0092B-C50C-407E-A947-70E740481C1C}">
                  <a14:useLocalDpi xmlns:a14="http://schemas.microsoft.com/office/drawing/2010/main" val="0"/>
                </a:ext>
              </a:extLst>
            </a:blip>
            <a:srcRect l="21745" t="19334" r="21777" b="18952"/>
            <a:stretch>
              <a:fillRect/>
            </a:stretch>
          </p:blipFill>
          <p:spPr>
            <a:xfrm rot="18900000">
              <a:off x="15516605" y="7097721"/>
              <a:ext cx="1203847" cy="1315462"/>
            </a:xfrm>
            <a:prstGeom prst="rect">
              <a:avLst/>
            </a:prstGeom>
          </p:spPr>
        </p:pic>
        <p:pic>
          <p:nvPicPr>
            <p:cNvPr id="8" name="Picture 7" descr="Yellow stars on a black background&#10;&#10;AI-generated content may be incorrect.">
              <a:extLst>
                <a:ext uri="{FF2B5EF4-FFF2-40B4-BE49-F238E27FC236}">
                  <a16:creationId xmlns:a16="http://schemas.microsoft.com/office/drawing/2014/main" id="{1A9E7BB9-20FE-CB96-BF2B-DF5766E9ADF7}"/>
                </a:ext>
              </a:extLst>
            </p:cNvPr>
            <p:cNvPicPr>
              <a:picLocks noChangeAspect="1"/>
            </p:cNvPicPr>
            <p:nvPr/>
          </p:nvPicPr>
          <p:blipFill>
            <a:blip r:embed="rId7">
              <a:extLst>
                <a:ext uri="{28A0092B-C50C-407E-A947-70E740481C1C}">
                  <a14:useLocalDpi xmlns:a14="http://schemas.microsoft.com/office/drawing/2010/main" val="0"/>
                </a:ext>
              </a:extLst>
            </a:blip>
            <a:srcRect l="19409" t="26349" r="19624" b="26336"/>
            <a:stretch>
              <a:fillRect/>
            </a:stretch>
          </p:blipFill>
          <p:spPr>
            <a:xfrm>
              <a:off x="15308939" y="8931375"/>
              <a:ext cx="933745" cy="724655"/>
            </a:xfrm>
            <a:prstGeom prst="rect">
              <a:avLst/>
            </a:prstGeom>
          </p:spPr>
        </p:pic>
        <p:pic>
          <p:nvPicPr>
            <p:cNvPr id="9" name="Picture 8" descr="Yellow letters on a black background&#10;&#10;AI-generated content may be incorrect.">
              <a:extLst>
                <a:ext uri="{FF2B5EF4-FFF2-40B4-BE49-F238E27FC236}">
                  <a16:creationId xmlns:a16="http://schemas.microsoft.com/office/drawing/2014/main" id="{41214B5F-0D84-CD9E-0E62-0AABDC06E736}"/>
                </a:ext>
              </a:extLst>
            </p:cNvPr>
            <p:cNvPicPr>
              <a:picLocks noChangeAspect="1"/>
            </p:cNvPicPr>
            <p:nvPr/>
          </p:nvPicPr>
          <p:blipFill rotWithShape="1">
            <a:blip r:embed="rId8">
              <a:extLst>
                <a:ext uri="{28A0092B-C50C-407E-A947-70E740481C1C}">
                  <a14:useLocalDpi xmlns:a14="http://schemas.microsoft.com/office/drawing/2010/main" val="0"/>
                </a:ext>
              </a:extLst>
            </a:blip>
            <a:srcRect l="19606" t="27669" r="19802" b="27824"/>
            <a:stretch>
              <a:fillRect/>
            </a:stretch>
          </p:blipFill>
          <p:spPr>
            <a:xfrm rot="1546407">
              <a:off x="15724610" y="5092309"/>
              <a:ext cx="967166" cy="710407"/>
            </a:xfrm>
            <a:prstGeom prst="rect">
              <a:avLst/>
            </a:prstGeom>
          </p:spPr>
        </p:pic>
      </p:grpSp>
      <p:pic>
        <p:nvPicPr>
          <p:cNvPr id="10" name="Graphic 9">
            <a:extLst>
              <a:ext uri="{FF2B5EF4-FFF2-40B4-BE49-F238E27FC236}">
                <a16:creationId xmlns:a16="http://schemas.microsoft.com/office/drawing/2014/main" id="{3260D782-D3E4-00D1-61CD-49A387527BB0}"/>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043828" y="1152452"/>
            <a:ext cx="11823085" cy="8503579"/>
          </a:xfrm>
          <a:prstGeom prst="rect">
            <a:avLst/>
          </a:prstGeom>
        </p:spPr>
      </p:pic>
      <p:pic>
        <p:nvPicPr>
          <p:cNvPr id="7" name="object 38">
            <a:extLst>
              <a:ext uri="{FF2B5EF4-FFF2-40B4-BE49-F238E27FC236}">
                <a16:creationId xmlns:a16="http://schemas.microsoft.com/office/drawing/2014/main" id="{76422013-A21C-9200-0F3D-EAD151F506AE}"/>
              </a:ext>
            </a:extLst>
          </p:cNvPr>
          <p:cNvPicPr/>
          <p:nvPr userDrawn="1"/>
        </p:nvPicPr>
        <p:blipFill>
          <a:blip r:embed="rId11" cstate="screen">
            <a:extLst>
              <a:ext uri="{28A0092B-C50C-407E-A947-70E740481C1C}">
                <a14:useLocalDpi xmlns:a14="http://schemas.microsoft.com/office/drawing/2010/main"/>
              </a:ext>
            </a:extLst>
          </a:blip>
          <a:stretch>
            <a:fillRect/>
          </a:stretch>
        </p:blipFill>
        <p:spPr>
          <a:xfrm>
            <a:off x="684486" y="11099142"/>
            <a:ext cx="5342172" cy="1424882"/>
          </a:xfrm>
          <a:prstGeom prst="rect">
            <a:avLst/>
          </a:prstGeom>
        </p:spPr>
      </p:pic>
    </p:spTree>
    <p:extLst>
      <p:ext uri="{BB962C8B-B14F-4D97-AF65-F5344CB8AC3E}">
        <p14:creationId xmlns:p14="http://schemas.microsoft.com/office/powerpoint/2010/main" val="1905116166"/>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tatement + Full Image">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93587B95-D637-5C56-F9BC-C8A3DF7C532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4765691"/>
            <a:ext cx="10877836" cy="8640748"/>
          </a:xfrm>
          <a:prstGeom prst="rect">
            <a:avLst/>
          </a:prstGeom>
        </p:spPr>
      </p:pic>
      <p:sp>
        <p:nvSpPr>
          <p:cNvPr id="5" name="Slide Number Placeholder 4"/>
          <p:cNvSpPr>
            <a:spLocks noGrp="1"/>
          </p:cNvSpPr>
          <p:nvPr>
            <p:ph type="sldNum" sz="quarter" idx="12"/>
          </p:nvPr>
        </p:nvSpPr>
        <p:spPr/>
        <p:txBody>
          <a:bodyPr/>
          <a:lstStyle/>
          <a:p>
            <a:fld id="{6ADC1399-43C4-4E19-A886-3430243DE6C9}" type="slidenum">
              <a:rPr lang="en-US" smtClean="0"/>
              <a:t>‹#›</a:t>
            </a:fld>
            <a:endParaRPr lang="en-US"/>
          </a:p>
        </p:txBody>
      </p:sp>
      <p:sp>
        <p:nvSpPr>
          <p:cNvPr id="2" name="Title 1"/>
          <p:cNvSpPr>
            <a:spLocks noGrp="1"/>
          </p:cNvSpPr>
          <p:nvPr>
            <p:ph type="title" hasCustomPrompt="1"/>
          </p:nvPr>
        </p:nvSpPr>
        <p:spPr>
          <a:xfrm>
            <a:off x="1044001" y="7092000"/>
            <a:ext cx="9008049" cy="1363578"/>
          </a:xfrm>
        </p:spPr>
        <p:txBody>
          <a:bodyPr anchor="t" anchorCtr="0">
            <a:spAutoFit/>
          </a:bodyPr>
          <a:lstStyle>
            <a:lvl1pPr>
              <a:lnSpc>
                <a:spcPct val="86000"/>
              </a:lnSpc>
              <a:defRPr sz="9901">
                <a:solidFill>
                  <a:schemeClr val="bg1"/>
                </a:solidFill>
              </a:defRPr>
            </a:lvl1pPr>
          </a:lstStyle>
          <a:p>
            <a:r>
              <a:rPr lang="en-US" dirty="0"/>
              <a:t>Add long title here</a:t>
            </a:r>
          </a:p>
        </p:txBody>
      </p:sp>
      <p:pic>
        <p:nvPicPr>
          <p:cNvPr id="6" name="object 8">
            <a:extLst>
              <a:ext uri="{FF2B5EF4-FFF2-40B4-BE49-F238E27FC236}">
                <a16:creationId xmlns:a16="http://schemas.microsoft.com/office/drawing/2014/main" id="{77E56256-002C-0F08-7219-C5AF6A260F33}"/>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2246062" y="11558700"/>
            <a:ext cx="3342571" cy="891541"/>
          </a:xfrm>
          <a:prstGeom prst="rect">
            <a:avLst/>
          </a:prstGeom>
        </p:spPr>
      </p:pic>
      <p:pic>
        <p:nvPicPr>
          <p:cNvPr id="7" name="Graphic 6">
            <a:extLst>
              <a:ext uri="{FF2B5EF4-FFF2-40B4-BE49-F238E27FC236}">
                <a16:creationId xmlns:a16="http://schemas.microsoft.com/office/drawing/2014/main" id="{19B4723B-4076-0853-5279-DC7AA85208F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44001" y="11467944"/>
            <a:ext cx="920352" cy="1006429"/>
          </a:xfrm>
          <a:prstGeom prst="rect">
            <a:avLst/>
          </a:prstGeom>
        </p:spPr>
      </p:pic>
    </p:spTree>
    <p:extLst>
      <p:ext uri="{BB962C8B-B14F-4D97-AF65-F5344CB8AC3E}">
        <p14:creationId xmlns:p14="http://schemas.microsoft.com/office/powerpoint/2010/main" val="401662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 Two Images">
    <p:bg>
      <p:bgPr>
        <a:solidFill>
          <a:schemeClr val="accent1"/>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ADC1399-43C4-4E19-A886-3430243DE6C9}" type="slidenum">
              <a:rPr lang="en-US" smtClean="0"/>
              <a:t>‹#›</a:t>
            </a:fld>
            <a:endParaRPr lang="en-US"/>
          </a:p>
        </p:txBody>
      </p:sp>
      <p:sp>
        <p:nvSpPr>
          <p:cNvPr id="2" name="Title 1"/>
          <p:cNvSpPr>
            <a:spLocks noGrp="1"/>
          </p:cNvSpPr>
          <p:nvPr>
            <p:ph type="title" hasCustomPrompt="1"/>
          </p:nvPr>
        </p:nvSpPr>
        <p:spPr>
          <a:xfrm>
            <a:off x="1044001" y="940582"/>
            <a:ext cx="9720001" cy="1501308"/>
          </a:xfrm>
        </p:spPr>
        <p:txBody>
          <a:bodyPr anchor="t" anchorCtr="0">
            <a:spAutoFit/>
          </a:bodyPr>
          <a:lstStyle>
            <a:lvl1pPr>
              <a:lnSpc>
                <a:spcPct val="86000"/>
              </a:lnSpc>
              <a:defRPr sz="10901">
                <a:solidFill>
                  <a:schemeClr val="bg1"/>
                </a:solidFill>
              </a:defRPr>
            </a:lvl1pPr>
          </a:lstStyle>
          <a:p>
            <a:r>
              <a:rPr lang="en-US" dirty="0"/>
              <a:t>Add long title here</a:t>
            </a:r>
          </a:p>
        </p:txBody>
      </p:sp>
      <p:sp>
        <p:nvSpPr>
          <p:cNvPr id="6" name="Picture Placeholder 5">
            <a:extLst>
              <a:ext uri="{FF2B5EF4-FFF2-40B4-BE49-F238E27FC236}">
                <a16:creationId xmlns:a16="http://schemas.microsoft.com/office/drawing/2014/main" id="{E040E0B9-44E7-F95D-54F5-DAA4565D2E61}"/>
              </a:ext>
            </a:extLst>
          </p:cNvPr>
          <p:cNvSpPr>
            <a:spLocks noGrp="1"/>
          </p:cNvSpPr>
          <p:nvPr>
            <p:ph type="pic" sz="quarter" idx="13"/>
          </p:nvPr>
        </p:nvSpPr>
        <p:spPr>
          <a:xfrm>
            <a:off x="11528895" y="1"/>
            <a:ext cx="8590209" cy="9280075"/>
          </a:xfrm>
          <a:custGeom>
            <a:avLst/>
            <a:gdLst>
              <a:gd name="connsiteX0" fmla="*/ 1851862 w 8590209"/>
              <a:gd name="connsiteY0" fmla="*/ 0 h 9280075"/>
              <a:gd name="connsiteX1" fmla="*/ 8590209 w 8590209"/>
              <a:gd name="connsiteY1" fmla="*/ 0 h 9280075"/>
              <a:gd name="connsiteX2" fmla="*/ 8590209 w 8590209"/>
              <a:gd name="connsiteY2" fmla="*/ 8107711 h 9280075"/>
              <a:gd name="connsiteX3" fmla="*/ 5274059 w 8590209"/>
              <a:gd name="connsiteY3" fmla="*/ 9280075 h 9280075"/>
              <a:gd name="connsiteX4" fmla="*/ 0 w 8590209"/>
              <a:gd name="connsiteY4" fmla="*/ 4009833 h 9280075"/>
              <a:gd name="connsiteX5" fmla="*/ 1851862 w 8590209"/>
              <a:gd name="connsiteY5" fmla="*/ 0 h 928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0209" h="9280075">
                <a:moveTo>
                  <a:pt x="1851862" y="0"/>
                </a:moveTo>
                <a:lnTo>
                  <a:pt x="8590209" y="0"/>
                </a:lnTo>
                <a:lnTo>
                  <a:pt x="8590209" y="8107711"/>
                </a:lnTo>
                <a:cubicBezTo>
                  <a:pt x="7684155" y="8840688"/>
                  <a:pt x="6530557" y="9280075"/>
                  <a:pt x="5274059" y="9280075"/>
                </a:cubicBezTo>
                <a:cubicBezTo>
                  <a:pt x="2361321" y="9280075"/>
                  <a:pt x="0" y="6920462"/>
                  <a:pt x="0" y="4009833"/>
                </a:cubicBezTo>
                <a:cubicBezTo>
                  <a:pt x="0" y="2404265"/>
                  <a:pt x="718718" y="966611"/>
                  <a:pt x="1851862" y="0"/>
                </a:cubicBezTo>
                <a:close/>
              </a:path>
            </a:pathLst>
          </a:custGeom>
          <a:solidFill>
            <a:schemeClr val="bg1"/>
          </a:solidFill>
        </p:spPr>
        <p:txBody>
          <a:bodyPr wrap="square">
            <a:noAutofit/>
          </a:bodyPr>
          <a:lstStyle/>
          <a:p>
            <a:endParaRPr lang="en-GB"/>
          </a:p>
        </p:txBody>
      </p:sp>
      <p:sp>
        <p:nvSpPr>
          <p:cNvPr id="9" name="Picture Placeholder 8">
            <a:extLst>
              <a:ext uri="{FF2B5EF4-FFF2-40B4-BE49-F238E27FC236}">
                <a16:creationId xmlns:a16="http://schemas.microsoft.com/office/drawing/2014/main" id="{896C1B8E-0FB1-F8E6-DE68-C6B6EF838824}"/>
              </a:ext>
            </a:extLst>
          </p:cNvPr>
          <p:cNvSpPr>
            <a:spLocks noGrp="1"/>
          </p:cNvSpPr>
          <p:nvPr>
            <p:ph type="pic" sz="quarter" idx="14"/>
          </p:nvPr>
        </p:nvSpPr>
        <p:spPr>
          <a:xfrm>
            <a:off x="-16314" y="5844809"/>
            <a:ext cx="13673006" cy="7577298"/>
          </a:xfrm>
          <a:custGeom>
            <a:avLst/>
            <a:gdLst>
              <a:gd name="connsiteX0" fmla="*/ 6294258 w 13673006"/>
              <a:gd name="connsiteY0" fmla="*/ 0 h 7577298"/>
              <a:gd name="connsiteX1" fmla="*/ 6346342 w 13673006"/>
              <a:gd name="connsiteY1" fmla="*/ 0 h 7577298"/>
              <a:gd name="connsiteX2" fmla="*/ 6703663 w 13673006"/>
              <a:gd name="connsiteY2" fmla="*/ 9027 h 7577298"/>
              <a:gd name="connsiteX3" fmla="*/ 13673006 w 13673006"/>
              <a:gd name="connsiteY3" fmla="*/ 7340533 h 7577298"/>
              <a:gd name="connsiteX4" fmla="*/ 13669132 w 13673006"/>
              <a:gd name="connsiteY4" fmla="*/ 7577298 h 7577298"/>
              <a:gd name="connsiteX5" fmla="*/ 0 w 13673006"/>
              <a:gd name="connsiteY5" fmla="*/ 7577298 h 7577298"/>
              <a:gd name="connsiteX6" fmla="*/ 0 w 13673006"/>
              <a:gd name="connsiteY6" fmla="*/ 3603545 h 7577298"/>
              <a:gd name="connsiteX7" fmla="*/ 6074193 w 13673006"/>
              <a:gd name="connsiteY7" fmla="*/ 3691 h 7577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73006" h="7577298">
                <a:moveTo>
                  <a:pt x="6294258" y="0"/>
                </a:moveTo>
                <a:lnTo>
                  <a:pt x="6346342" y="0"/>
                </a:lnTo>
                <a:lnTo>
                  <a:pt x="6703663" y="9027"/>
                </a:lnTo>
                <a:cubicBezTo>
                  <a:pt x="10585854" y="205642"/>
                  <a:pt x="13673006" y="3412851"/>
                  <a:pt x="13673006" y="7340533"/>
                </a:cubicBezTo>
                <a:cubicBezTo>
                  <a:pt x="13673006" y="7419803"/>
                  <a:pt x="13671646" y="7498655"/>
                  <a:pt x="13669132" y="7577298"/>
                </a:cubicBezTo>
                <a:lnTo>
                  <a:pt x="0" y="7577298"/>
                </a:lnTo>
                <a:lnTo>
                  <a:pt x="0" y="3603545"/>
                </a:lnTo>
                <a:cubicBezTo>
                  <a:pt x="1239591" y="1513421"/>
                  <a:pt x="3487408" y="90577"/>
                  <a:pt x="6074193" y="3691"/>
                </a:cubicBez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3595683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Image 1">
    <p:bg>
      <p:bgPr>
        <a:solidFill>
          <a:schemeClr val="tx1"/>
        </a:soli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65B5D65C-7959-32CC-C845-7C1EAE05683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5701"/>
            <a:ext cx="11624631" cy="13385091"/>
          </a:xfrm>
          <a:prstGeom prst="rect">
            <a:avLst/>
          </a:prstGeom>
        </p:spPr>
      </p:pic>
      <p:sp>
        <p:nvSpPr>
          <p:cNvPr id="2" name="Title 1"/>
          <p:cNvSpPr>
            <a:spLocks noGrp="1"/>
          </p:cNvSpPr>
          <p:nvPr>
            <p:ph type="title" hasCustomPrompt="1"/>
          </p:nvPr>
        </p:nvSpPr>
        <p:spPr>
          <a:xfrm>
            <a:off x="1043998" y="1931568"/>
            <a:ext cx="8640001" cy="1174360"/>
          </a:xfrm>
        </p:spPr>
        <p:txBody>
          <a:bodyPr anchor="t" anchorCtr="0"/>
          <a:lstStyle>
            <a:lvl1pPr>
              <a:defRPr>
                <a:solidFill>
                  <a:schemeClr val="accent1"/>
                </a:solidFill>
              </a:defRPr>
            </a:lvl1pPr>
          </a:lstStyle>
          <a:p>
            <a:r>
              <a:rPr lang="en-US" dirty="0"/>
              <a:t>Title goes here</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044574" y="5868000"/>
            <a:ext cx="8640001" cy="341067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Picture Placeholder 6">
            <a:extLst>
              <a:ext uri="{FF2B5EF4-FFF2-40B4-BE49-F238E27FC236}">
                <a16:creationId xmlns:a16="http://schemas.microsoft.com/office/drawing/2014/main" id="{836B4D85-2C7C-8248-E3A8-669B4888E866}"/>
              </a:ext>
            </a:extLst>
          </p:cNvPr>
          <p:cNvSpPr>
            <a:spLocks noGrp="1"/>
          </p:cNvSpPr>
          <p:nvPr>
            <p:ph type="pic" sz="quarter" idx="14"/>
          </p:nvPr>
        </p:nvSpPr>
        <p:spPr>
          <a:xfrm>
            <a:off x="9401908" y="706228"/>
            <a:ext cx="10701964" cy="12717614"/>
          </a:xfrm>
          <a:custGeom>
            <a:avLst/>
            <a:gdLst>
              <a:gd name="connsiteX0" fmla="*/ 0 w 10313846"/>
              <a:gd name="connsiteY0" fmla="*/ 0 h 12717614"/>
              <a:gd name="connsiteX1" fmla="*/ 10313846 w 10313846"/>
              <a:gd name="connsiteY1" fmla="*/ 872634 h 12717614"/>
              <a:gd name="connsiteX2" fmla="*/ 10313846 w 10313846"/>
              <a:gd name="connsiteY2" fmla="*/ 12717614 h 12717614"/>
              <a:gd name="connsiteX3" fmla="*/ 1174313 w 10313846"/>
              <a:gd name="connsiteY3" fmla="*/ 12717614 h 12717614"/>
            </a:gdLst>
            <a:ahLst/>
            <a:cxnLst>
              <a:cxn ang="0">
                <a:pos x="connsiteX0" y="connsiteY0"/>
              </a:cxn>
              <a:cxn ang="0">
                <a:pos x="connsiteX1" y="connsiteY1"/>
              </a:cxn>
              <a:cxn ang="0">
                <a:pos x="connsiteX2" y="connsiteY2"/>
              </a:cxn>
              <a:cxn ang="0">
                <a:pos x="connsiteX3" y="connsiteY3"/>
              </a:cxn>
            </a:cxnLst>
            <a:rect l="l" t="t" r="r" b="b"/>
            <a:pathLst>
              <a:path w="10313846" h="12717614">
                <a:moveTo>
                  <a:pt x="0" y="0"/>
                </a:moveTo>
                <a:lnTo>
                  <a:pt x="10313846" y="872634"/>
                </a:lnTo>
                <a:lnTo>
                  <a:pt x="10313846" y="12717614"/>
                </a:lnTo>
                <a:lnTo>
                  <a:pt x="1174313" y="12717614"/>
                </a:lnTo>
                <a:close/>
              </a:path>
            </a:pathLst>
          </a:custGeom>
          <a:solidFill>
            <a:schemeClr val="bg1"/>
          </a:solidFill>
        </p:spPr>
        <p:txBody>
          <a:bodyPr wrap="square">
            <a:noAutofit/>
          </a:bodyPr>
          <a:lstStyle/>
          <a:p>
            <a:endParaRPr lang="en-GB"/>
          </a:p>
        </p:txBody>
      </p:sp>
      <p:pic>
        <p:nvPicPr>
          <p:cNvPr id="3" name="object 8">
            <a:extLst>
              <a:ext uri="{FF2B5EF4-FFF2-40B4-BE49-F238E27FC236}">
                <a16:creationId xmlns:a16="http://schemas.microsoft.com/office/drawing/2014/main" id="{B97FDAF9-904E-46A8-7485-3B5F2DDF3F58}"/>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2277852" y="11573540"/>
            <a:ext cx="3342569" cy="891540"/>
          </a:xfrm>
          <a:prstGeom prst="rect">
            <a:avLst/>
          </a:prstGeom>
        </p:spPr>
      </p:pic>
      <p:pic>
        <p:nvPicPr>
          <p:cNvPr id="4" name="Graphic 3">
            <a:extLst>
              <a:ext uri="{FF2B5EF4-FFF2-40B4-BE49-F238E27FC236}">
                <a16:creationId xmlns:a16="http://schemas.microsoft.com/office/drawing/2014/main" id="{0BCEF8A2-007D-A45F-EA9A-862593A515ED}"/>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43998" y="11467944"/>
            <a:ext cx="911667" cy="997136"/>
          </a:xfrm>
          <a:prstGeom prst="rect">
            <a:avLst/>
          </a:prstGeom>
        </p:spPr>
      </p:pic>
    </p:spTree>
    <p:extLst>
      <p:ext uri="{BB962C8B-B14F-4D97-AF65-F5344CB8AC3E}">
        <p14:creationId xmlns:p14="http://schemas.microsoft.com/office/powerpoint/2010/main" val="2872098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 Image 2">
    <p:bg>
      <p:bgPr>
        <a:solidFill>
          <a:schemeClr val="tx1"/>
        </a:solidFill>
        <a:effectLst/>
      </p:bgPr>
    </p:bg>
    <p:spTree>
      <p:nvGrpSpPr>
        <p:cNvPr id="1" name=""/>
        <p:cNvGrpSpPr/>
        <p:nvPr/>
      </p:nvGrpSpPr>
      <p:grpSpPr>
        <a:xfrm>
          <a:off x="0" y="0"/>
          <a:ext cx="0" cy="0"/>
          <a:chOff x="0" y="0"/>
          <a:chExt cx="0" cy="0"/>
        </a:xfrm>
      </p:grpSpPr>
      <p:pic>
        <p:nvPicPr>
          <p:cNvPr id="26" name="Graphic 25">
            <a:extLst>
              <a:ext uri="{FF2B5EF4-FFF2-40B4-BE49-F238E27FC236}">
                <a16:creationId xmlns:a16="http://schemas.microsoft.com/office/drawing/2014/main" id="{0FFB8B0B-318F-C6C6-2E88-FD3FE755565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2471892"/>
            <a:ext cx="11042650" cy="10946269"/>
          </a:xfrm>
          <a:prstGeom prst="rect">
            <a:avLst/>
          </a:prstGeom>
        </p:spPr>
      </p:pic>
      <p:sp>
        <p:nvSpPr>
          <p:cNvPr id="2" name="Title 1"/>
          <p:cNvSpPr>
            <a:spLocks noGrp="1"/>
          </p:cNvSpPr>
          <p:nvPr>
            <p:ph type="title" hasCustomPrompt="1"/>
          </p:nvPr>
        </p:nvSpPr>
        <p:spPr>
          <a:xfrm>
            <a:off x="1044000" y="4788000"/>
            <a:ext cx="8640001" cy="1174360"/>
          </a:xfrm>
        </p:spPr>
        <p:txBody>
          <a:bodyPr anchor="t" anchorCtr="0"/>
          <a:lstStyle>
            <a:lvl1pPr>
              <a:defRPr>
                <a:solidFill>
                  <a:schemeClr val="tx1"/>
                </a:solidFill>
              </a:defRPr>
            </a:lvl1pPr>
          </a:lstStyle>
          <a:p>
            <a:r>
              <a:rPr lang="en-US" dirty="0"/>
              <a:t>Title goes here</a:t>
            </a:r>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044574" y="6408001"/>
            <a:ext cx="8640001" cy="341067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Picture Placeholder 5">
            <a:extLst>
              <a:ext uri="{FF2B5EF4-FFF2-40B4-BE49-F238E27FC236}">
                <a16:creationId xmlns:a16="http://schemas.microsoft.com/office/drawing/2014/main" id="{1FFFE1FA-1590-71FD-0021-6D2A2ED0D8A9}"/>
              </a:ext>
            </a:extLst>
          </p:cNvPr>
          <p:cNvSpPr>
            <a:spLocks noGrp="1"/>
          </p:cNvSpPr>
          <p:nvPr>
            <p:ph type="pic" sz="quarter" idx="14"/>
          </p:nvPr>
        </p:nvSpPr>
        <p:spPr>
          <a:xfrm>
            <a:off x="8432143" y="1"/>
            <a:ext cx="11702181" cy="10870274"/>
          </a:xfrm>
          <a:custGeom>
            <a:avLst/>
            <a:gdLst>
              <a:gd name="connsiteX0" fmla="*/ 1437889 w 11702181"/>
              <a:gd name="connsiteY0" fmla="*/ 0 h 10870274"/>
              <a:gd name="connsiteX1" fmla="*/ 11702181 w 11702181"/>
              <a:gd name="connsiteY1" fmla="*/ 0 h 10870274"/>
              <a:gd name="connsiteX2" fmla="*/ 11702181 w 11702181"/>
              <a:gd name="connsiteY2" fmla="*/ 8620755 h 10870274"/>
              <a:gd name="connsiteX3" fmla="*/ 6694514 w 11702181"/>
              <a:gd name="connsiteY3" fmla="*/ 10870274 h 10870274"/>
              <a:gd name="connsiteX4" fmla="*/ 2684409 w 11702181"/>
              <a:gd name="connsiteY4" fmla="*/ 9537563 h 10870274"/>
              <a:gd name="connsiteX5" fmla="*/ 2601304 w 11702181"/>
              <a:gd name="connsiteY5" fmla="*/ 9472198 h 10870274"/>
              <a:gd name="connsiteX6" fmla="*/ 2603679 w 11702181"/>
              <a:gd name="connsiteY6" fmla="*/ 9436979 h 10870274"/>
              <a:gd name="connsiteX7" fmla="*/ 2610507 w 11702181"/>
              <a:gd name="connsiteY7" fmla="*/ 9132592 h 10870274"/>
              <a:gd name="connsiteX8" fmla="*/ 188125 w 11702181"/>
              <a:gd name="connsiteY8" fmla="*/ 3992885 h 10870274"/>
              <a:gd name="connsiteX9" fmla="*/ 0 w 11702181"/>
              <a:gd name="connsiteY9" fmla="*/ 3844954 h 10870274"/>
              <a:gd name="connsiteX10" fmla="*/ 17173 w 11702181"/>
              <a:gd name="connsiteY10" fmla="*/ 3578603 h 10870274"/>
              <a:gd name="connsiteX11" fmla="*/ 1437889 w 11702181"/>
              <a:gd name="connsiteY11" fmla="*/ 0 h 10870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02181" h="10870274">
                <a:moveTo>
                  <a:pt x="1437889" y="0"/>
                </a:moveTo>
                <a:lnTo>
                  <a:pt x="11702181" y="0"/>
                </a:lnTo>
                <a:lnTo>
                  <a:pt x="11702181" y="8620755"/>
                </a:lnTo>
                <a:cubicBezTo>
                  <a:pt x="10474517" y="10000861"/>
                  <a:pt x="8685969" y="10870274"/>
                  <a:pt x="6694514" y="10870274"/>
                </a:cubicBezTo>
                <a:cubicBezTo>
                  <a:pt x="5190748" y="10870274"/>
                  <a:pt x="3802645" y="10374590"/>
                  <a:pt x="2684409" y="9537563"/>
                </a:cubicBezTo>
                <a:lnTo>
                  <a:pt x="2601304" y="9472198"/>
                </a:lnTo>
                <a:lnTo>
                  <a:pt x="2603679" y="9436979"/>
                </a:lnTo>
                <a:cubicBezTo>
                  <a:pt x="2608215" y="9336085"/>
                  <a:pt x="2610507" y="9234607"/>
                  <a:pt x="2610507" y="9132592"/>
                </a:cubicBezTo>
                <a:cubicBezTo>
                  <a:pt x="2610507" y="7063400"/>
                  <a:pt x="1667529" y="5214562"/>
                  <a:pt x="188125" y="3992885"/>
                </a:cubicBezTo>
                <a:lnTo>
                  <a:pt x="0" y="3844954"/>
                </a:lnTo>
                <a:lnTo>
                  <a:pt x="17173" y="3578603"/>
                </a:lnTo>
                <a:cubicBezTo>
                  <a:pt x="133008" y="2232868"/>
                  <a:pt x="645851" y="1000719"/>
                  <a:pt x="1437889" y="0"/>
                </a:cubicBezTo>
                <a:close/>
              </a:path>
            </a:pathLst>
          </a:custGeom>
          <a:solidFill>
            <a:schemeClr val="bg1"/>
          </a:solidFill>
        </p:spPr>
        <p:txBody>
          <a:bodyPr wrap="square">
            <a:noAutofit/>
          </a:bodyPr>
          <a:lstStyle/>
          <a:p>
            <a:endParaRPr lang="en-GB"/>
          </a:p>
        </p:txBody>
      </p:sp>
      <p:pic>
        <p:nvPicPr>
          <p:cNvPr id="5" name="object 8">
            <a:extLst>
              <a:ext uri="{FF2B5EF4-FFF2-40B4-BE49-F238E27FC236}">
                <a16:creationId xmlns:a16="http://schemas.microsoft.com/office/drawing/2014/main" id="{16A021A0-E090-B419-A4E7-FE8E8501D9F8}"/>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7" name="Graphic 6">
            <a:extLst>
              <a:ext uri="{FF2B5EF4-FFF2-40B4-BE49-F238E27FC236}">
                <a16:creationId xmlns:a16="http://schemas.microsoft.com/office/drawing/2014/main" id="{0685401C-D834-DA08-FFB3-AEA86271729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366492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 Stats">
    <p:bg>
      <p:bgPr>
        <a:solidFill>
          <a:schemeClr val="tx1"/>
        </a:solidFill>
        <a:effectLst/>
      </p:bgPr>
    </p:bg>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5434CE10-975A-6451-5C96-68832DCFEAD1}"/>
              </a:ext>
            </a:extLst>
          </p:cNvPr>
          <p:cNvSpPr>
            <a:spLocks noGrp="1" noChangeAspect="1"/>
          </p:cNvSpPr>
          <p:nvPr>
            <p:ph type="body" sz="quarter" idx="15" hasCustomPrompt="1"/>
          </p:nvPr>
        </p:nvSpPr>
        <p:spPr>
          <a:xfrm>
            <a:off x="10179204" y="7618820"/>
            <a:ext cx="4824000" cy="4824000"/>
          </a:xfrm>
          <a:prstGeom prst="ellipse">
            <a:avLst/>
          </a:prstGeom>
          <a:solidFill>
            <a:schemeClr val="bg2"/>
          </a:solidFill>
        </p:spPr>
        <p:txBody>
          <a:bodyPr anchor="ctr">
            <a:noAutofit/>
          </a:bodyPr>
          <a:lstStyle>
            <a:lvl1pPr marL="0" indent="0">
              <a:lnSpc>
                <a:spcPct val="80000"/>
              </a:lnSpc>
              <a:spcBef>
                <a:spcPts val="1200"/>
              </a:spcBef>
              <a:buNone/>
              <a:defRPr sz="7400">
                <a:solidFill>
                  <a:schemeClr val="accent1"/>
                </a:solidFill>
                <a:latin typeface="+mj-lt"/>
              </a:defRPr>
            </a:lvl1pPr>
            <a:lvl2pPr marL="0" indent="0">
              <a:spcBef>
                <a:spcPts val="600"/>
              </a:spcBef>
              <a:buNone/>
              <a:defRPr sz="3101"/>
            </a:lvl2pPr>
          </a:lstStyle>
          <a:p>
            <a:pPr lvl="0"/>
            <a:r>
              <a:rPr lang="en-GB" dirty="0"/>
              <a:t>Title</a:t>
            </a:r>
          </a:p>
          <a:p>
            <a:pPr lvl="1"/>
            <a:r>
              <a:rPr lang="en-GB" dirty="0"/>
              <a:t>Second level</a:t>
            </a:r>
          </a:p>
        </p:txBody>
      </p:sp>
      <p:sp>
        <p:nvSpPr>
          <p:cNvPr id="15" name="Text Placeholder 4">
            <a:extLst>
              <a:ext uri="{FF2B5EF4-FFF2-40B4-BE49-F238E27FC236}">
                <a16:creationId xmlns:a16="http://schemas.microsoft.com/office/drawing/2014/main" id="{B57F7E02-57F0-E992-3129-10A75CD2B32F}"/>
              </a:ext>
            </a:extLst>
          </p:cNvPr>
          <p:cNvSpPr>
            <a:spLocks noGrp="1" noChangeAspect="1"/>
          </p:cNvSpPr>
          <p:nvPr>
            <p:ph type="body" sz="quarter" idx="16" hasCustomPrompt="1"/>
          </p:nvPr>
        </p:nvSpPr>
        <p:spPr>
          <a:xfrm>
            <a:off x="14764288" y="4947444"/>
            <a:ext cx="4824000" cy="4824000"/>
          </a:xfrm>
          <a:prstGeom prst="ellipse">
            <a:avLst/>
          </a:prstGeom>
          <a:solidFill>
            <a:schemeClr val="accent1"/>
          </a:solidFill>
        </p:spPr>
        <p:txBody>
          <a:bodyPr anchor="ctr">
            <a:noAutofit/>
          </a:bodyPr>
          <a:lstStyle>
            <a:lvl1pPr marL="0" indent="0">
              <a:lnSpc>
                <a:spcPct val="80000"/>
              </a:lnSpc>
              <a:spcBef>
                <a:spcPts val="1200"/>
              </a:spcBef>
              <a:buNone/>
              <a:defRPr sz="7400">
                <a:solidFill>
                  <a:schemeClr val="bg1"/>
                </a:solidFill>
                <a:latin typeface="+mj-lt"/>
              </a:defRPr>
            </a:lvl1pPr>
            <a:lvl2pPr marL="0" indent="0">
              <a:spcBef>
                <a:spcPts val="600"/>
              </a:spcBef>
              <a:buNone/>
              <a:defRPr sz="3101"/>
            </a:lvl2pPr>
          </a:lstStyle>
          <a:p>
            <a:pPr lvl="0"/>
            <a:r>
              <a:rPr lang="en-GB" dirty="0"/>
              <a:t>Title</a:t>
            </a:r>
          </a:p>
          <a:p>
            <a:pPr lvl="1"/>
            <a:r>
              <a:rPr lang="en-GB" dirty="0"/>
              <a:t>Second level</a:t>
            </a:r>
          </a:p>
        </p:txBody>
      </p:sp>
      <p:sp>
        <p:nvSpPr>
          <p:cNvPr id="17" name="Text Placeholder 4">
            <a:extLst>
              <a:ext uri="{FF2B5EF4-FFF2-40B4-BE49-F238E27FC236}">
                <a16:creationId xmlns:a16="http://schemas.microsoft.com/office/drawing/2014/main" id="{BC065719-F866-9C10-A3E0-4569F372779E}"/>
              </a:ext>
            </a:extLst>
          </p:cNvPr>
          <p:cNvSpPr>
            <a:spLocks noGrp="1" noChangeAspect="1"/>
          </p:cNvSpPr>
          <p:nvPr>
            <p:ph type="body" sz="quarter" idx="14" hasCustomPrompt="1"/>
          </p:nvPr>
        </p:nvSpPr>
        <p:spPr>
          <a:xfrm>
            <a:off x="11718927" y="857193"/>
            <a:ext cx="4820403" cy="4824000"/>
          </a:xfrm>
          <a:prstGeom prst="ellipse">
            <a:avLst/>
          </a:prstGeom>
          <a:solidFill>
            <a:schemeClr val="bg2"/>
          </a:solidFill>
        </p:spPr>
        <p:txBody>
          <a:bodyPr anchor="ctr">
            <a:noAutofit/>
          </a:bodyPr>
          <a:lstStyle>
            <a:lvl1pPr marL="0" indent="0">
              <a:lnSpc>
                <a:spcPct val="80000"/>
              </a:lnSpc>
              <a:spcBef>
                <a:spcPts val="1200"/>
              </a:spcBef>
              <a:buNone/>
              <a:defRPr sz="7400">
                <a:solidFill>
                  <a:schemeClr val="accent1"/>
                </a:solidFill>
                <a:latin typeface="+mj-lt"/>
              </a:defRPr>
            </a:lvl1pPr>
            <a:lvl2pPr marL="0" indent="0">
              <a:spcBef>
                <a:spcPts val="600"/>
              </a:spcBef>
              <a:buNone/>
              <a:defRPr sz="3101"/>
            </a:lvl2pPr>
          </a:lstStyle>
          <a:p>
            <a:pPr lvl="0"/>
            <a:r>
              <a:rPr lang="en-GB" dirty="0"/>
              <a:t>Title</a:t>
            </a:r>
          </a:p>
          <a:p>
            <a:pPr lvl="1"/>
            <a:r>
              <a:rPr lang="en-GB" dirty="0"/>
              <a:t>Second level</a:t>
            </a:r>
          </a:p>
        </p:txBody>
      </p:sp>
      <p:sp>
        <p:nvSpPr>
          <p:cNvPr id="2" name="Title 1"/>
          <p:cNvSpPr>
            <a:spLocks noGrp="1"/>
          </p:cNvSpPr>
          <p:nvPr>
            <p:ph type="title" hasCustomPrompt="1"/>
          </p:nvPr>
        </p:nvSpPr>
        <p:spPr>
          <a:xfrm>
            <a:off x="1044000" y="828000"/>
            <a:ext cx="8640001" cy="1174360"/>
          </a:xfrm>
        </p:spPr>
        <p:txBody>
          <a:bodyPr anchor="t" anchorCtr="0"/>
          <a:lstStyle>
            <a:lvl1pPr>
              <a:defRPr>
                <a:solidFill>
                  <a:schemeClr val="accent1"/>
                </a:solidFill>
              </a:defRPr>
            </a:lvl1pPr>
          </a:lstStyle>
          <a:p>
            <a:r>
              <a:rPr lang="en-US" dirty="0"/>
              <a:t>Title goes here</a:t>
            </a:r>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044574" y="2452423"/>
            <a:ext cx="8640001" cy="341067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3" name="object 8">
            <a:extLst>
              <a:ext uri="{FF2B5EF4-FFF2-40B4-BE49-F238E27FC236}">
                <a16:creationId xmlns:a16="http://schemas.microsoft.com/office/drawing/2014/main" id="{2E52DAB5-39EA-38F5-0927-D8731EB170E4}"/>
              </a:ext>
            </a:extLst>
          </p:cNvPr>
          <p:cNvPicPr/>
          <p:nvPr userDrawn="1"/>
        </p:nvPicPr>
        <p:blipFill>
          <a:blip r:embed="rId2" cstate="screen">
            <a:extLst>
              <a:ext uri="{28A0092B-C50C-407E-A947-70E740481C1C}">
                <a14:useLocalDpi xmlns:a14="http://schemas.microsoft.com/office/drawing/2010/main"/>
              </a:ext>
            </a:extLst>
          </a:blip>
          <a:stretch>
            <a:fillRect/>
          </a:stretch>
        </p:blipFill>
        <p:spPr>
          <a:xfrm>
            <a:off x="2193184" y="11558700"/>
            <a:ext cx="3342571" cy="891541"/>
          </a:xfrm>
          <a:prstGeom prst="rect">
            <a:avLst/>
          </a:prstGeom>
        </p:spPr>
      </p:pic>
      <p:pic>
        <p:nvPicPr>
          <p:cNvPr id="4" name="Graphic 3">
            <a:extLst>
              <a:ext uri="{FF2B5EF4-FFF2-40B4-BE49-F238E27FC236}">
                <a16:creationId xmlns:a16="http://schemas.microsoft.com/office/drawing/2014/main" id="{786BF010-5B9B-BC58-7DC2-C7439FC9B93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 y="11467944"/>
            <a:ext cx="920352" cy="1006429"/>
          </a:xfrm>
          <a:prstGeom prst="rect">
            <a:avLst/>
          </a:prstGeom>
        </p:spPr>
      </p:pic>
    </p:spTree>
    <p:extLst>
      <p:ext uri="{BB962C8B-B14F-4D97-AF65-F5344CB8AC3E}">
        <p14:creationId xmlns:p14="http://schemas.microsoft.com/office/powerpoint/2010/main" val="1100791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3"/>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39B6F2A0-2BE9-8BD7-AA24-2BBD8E7FA1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421302" y="-12021"/>
            <a:ext cx="11706862" cy="10968213"/>
          </a:xfrm>
          <a:prstGeom prst="rect">
            <a:avLst/>
          </a:prstGeom>
        </p:spPr>
      </p:pic>
      <p:pic>
        <p:nvPicPr>
          <p:cNvPr id="8" name="Graphic 7">
            <a:extLst>
              <a:ext uri="{FF2B5EF4-FFF2-40B4-BE49-F238E27FC236}">
                <a16:creationId xmlns:a16="http://schemas.microsoft.com/office/drawing/2014/main" id="{36826CD6-4DB9-01FD-C271-97C375B13EA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09" y="2816562"/>
            <a:ext cx="10575925" cy="10589876"/>
          </a:xfrm>
          <a:prstGeom prst="rect">
            <a:avLst/>
          </a:prstGeom>
        </p:spPr>
      </p:pic>
      <p:sp>
        <p:nvSpPr>
          <p:cNvPr id="2" name="Title 1"/>
          <p:cNvSpPr>
            <a:spLocks noGrp="1"/>
          </p:cNvSpPr>
          <p:nvPr>
            <p:ph type="title" hasCustomPrompt="1"/>
          </p:nvPr>
        </p:nvSpPr>
        <p:spPr>
          <a:xfrm>
            <a:off x="11195999" y="828000"/>
            <a:ext cx="7920001" cy="1174360"/>
          </a:xfrm>
        </p:spPr>
        <p:txBody>
          <a:bodyPr anchor="t" anchorCtr="0"/>
          <a:lstStyle>
            <a:lvl1pPr>
              <a:defRPr>
                <a:solidFill>
                  <a:schemeClr val="bg1"/>
                </a:solidFill>
              </a:defRPr>
            </a:lvl1pPr>
          </a:lstStyle>
          <a:p>
            <a:r>
              <a:rPr lang="en-US" dirty="0"/>
              <a:t>Title goes here</a:t>
            </a:r>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1195999" y="2450249"/>
            <a:ext cx="792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grpSp>
        <p:nvGrpSpPr>
          <p:cNvPr id="10" name="Group 9">
            <a:extLst>
              <a:ext uri="{FF2B5EF4-FFF2-40B4-BE49-F238E27FC236}">
                <a16:creationId xmlns:a16="http://schemas.microsoft.com/office/drawing/2014/main" id="{AB772CA5-FCD4-BB15-D9EE-A707ABDB545C}"/>
              </a:ext>
            </a:extLst>
          </p:cNvPr>
          <p:cNvGrpSpPr/>
          <p:nvPr userDrawn="1"/>
        </p:nvGrpSpPr>
        <p:grpSpPr>
          <a:xfrm>
            <a:off x="715702" y="4983509"/>
            <a:ext cx="8230544" cy="7447692"/>
            <a:chOff x="9267185" y="3527999"/>
            <a:chExt cx="10589479" cy="9582256"/>
          </a:xfrm>
        </p:grpSpPr>
        <p:pic>
          <p:nvPicPr>
            <p:cNvPr id="11" name="Picture 10" descr="A orange and purple bag with a blue handle&#10;&#10;AI-generated content may be incorrect.">
              <a:extLst>
                <a:ext uri="{FF2B5EF4-FFF2-40B4-BE49-F238E27FC236}">
                  <a16:creationId xmlns:a16="http://schemas.microsoft.com/office/drawing/2014/main" id="{B5AB7839-2C5E-A017-24D2-2CFE1C138B42}"/>
                </a:ext>
              </a:extLst>
            </p:cNvPr>
            <p:cNvPicPr>
              <a:picLocks noChangeAspect="1"/>
            </p:cNvPicPr>
            <p:nvPr userDrawn="1"/>
          </p:nvPicPr>
          <p:blipFill>
            <a:blip r:embed="rId6">
              <a:extLst>
                <a:ext uri="{28A0092B-C50C-407E-A947-70E740481C1C}">
                  <a14:useLocalDpi xmlns:a14="http://schemas.microsoft.com/office/drawing/2010/main" val="0"/>
                </a:ext>
              </a:extLst>
            </a:blip>
            <a:srcRect l="19290" t="26137" r="19557" b="26175"/>
            <a:stretch>
              <a:fillRect/>
            </a:stretch>
          </p:blipFill>
          <p:spPr>
            <a:xfrm rot="20743387">
              <a:off x="9267185" y="4764426"/>
              <a:ext cx="5748467" cy="4482751"/>
            </a:xfrm>
            <a:prstGeom prst="rect">
              <a:avLst/>
            </a:prstGeom>
          </p:spPr>
        </p:pic>
        <p:pic>
          <p:nvPicPr>
            <p:cNvPr id="12" name="Picture 11" descr="Yellow stars on a black background&#10;&#10;AI-generated content may be incorrect.">
              <a:extLst>
                <a:ext uri="{FF2B5EF4-FFF2-40B4-BE49-F238E27FC236}">
                  <a16:creationId xmlns:a16="http://schemas.microsoft.com/office/drawing/2014/main" id="{500F0A5F-8FA2-5885-B79B-4A74046295BE}"/>
                </a:ext>
              </a:extLst>
            </p:cNvPr>
            <p:cNvPicPr>
              <a:picLocks noChangeAspect="1"/>
            </p:cNvPicPr>
            <p:nvPr userDrawn="1"/>
          </p:nvPicPr>
          <p:blipFill>
            <a:blip r:embed="rId7">
              <a:extLst>
                <a:ext uri="{28A0092B-C50C-407E-A947-70E740481C1C}">
                  <a14:useLocalDpi xmlns:a14="http://schemas.microsoft.com/office/drawing/2010/main" val="0"/>
                </a:ext>
              </a:extLst>
            </a:blip>
            <a:srcRect l="19409" t="26349" r="19624" b="26336"/>
            <a:stretch>
              <a:fillRect/>
            </a:stretch>
          </p:blipFill>
          <p:spPr>
            <a:xfrm rot="5103389">
              <a:off x="14709225" y="3914180"/>
              <a:ext cx="3449176" cy="2676814"/>
            </a:xfrm>
            <a:prstGeom prst="rect">
              <a:avLst/>
            </a:prstGeom>
          </p:spPr>
        </p:pic>
        <p:pic>
          <p:nvPicPr>
            <p:cNvPr id="13" name="Picture 12" descr="A pair of mittens on a black background&#10;&#10;AI-generated content may be incorrect.">
              <a:extLst>
                <a:ext uri="{FF2B5EF4-FFF2-40B4-BE49-F238E27FC236}">
                  <a16:creationId xmlns:a16="http://schemas.microsoft.com/office/drawing/2014/main" id="{95F55D8C-26DC-2E93-B235-BA1D5B4CA17E}"/>
                </a:ext>
              </a:extLst>
            </p:cNvPr>
            <p:cNvPicPr>
              <a:picLocks noChangeAspect="1"/>
            </p:cNvPicPr>
            <p:nvPr userDrawn="1"/>
          </p:nvPicPr>
          <p:blipFill>
            <a:blip r:embed="rId8">
              <a:extLst>
                <a:ext uri="{28A0092B-C50C-407E-A947-70E740481C1C}">
                  <a14:useLocalDpi xmlns:a14="http://schemas.microsoft.com/office/drawing/2010/main" val="0"/>
                </a:ext>
              </a:extLst>
            </a:blip>
            <a:srcRect l="18256" t="25532" r="18839" b="25963"/>
            <a:stretch>
              <a:fillRect/>
            </a:stretch>
          </p:blipFill>
          <p:spPr>
            <a:xfrm rot="20942118">
              <a:off x="13010958" y="7831638"/>
              <a:ext cx="6845706" cy="5278617"/>
            </a:xfrm>
            <a:prstGeom prst="rect">
              <a:avLst/>
            </a:prstGeom>
          </p:spPr>
        </p:pic>
      </p:grpSp>
      <p:pic>
        <p:nvPicPr>
          <p:cNvPr id="3" name="object 8">
            <a:extLst>
              <a:ext uri="{FF2B5EF4-FFF2-40B4-BE49-F238E27FC236}">
                <a16:creationId xmlns:a16="http://schemas.microsoft.com/office/drawing/2014/main" id="{AD4FF26C-72A2-B330-ACEB-FE58B6828A72}"/>
              </a:ext>
            </a:extLst>
          </p:cNvPr>
          <p:cNvPicPr/>
          <p:nvPr userDrawn="1"/>
        </p:nvPicPr>
        <p:blipFill>
          <a:blip r:embed="rId9"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4" name="Graphic 3">
            <a:extLst>
              <a:ext uri="{FF2B5EF4-FFF2-40B4-BE49-F238E27FC236}">
                <a16:creationId xmlns:a16="http://schemas.microsoft.com/office/drawing/2014/main" id="{7DBF214C-A1EC-A1CF-2D19-D5DCE68C520C}"/>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1529178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 Statement">
    <p:bg>
      <p:bgPr>
        <a:solidFill>
          <a:schemeClr val="accent1"/>
        </a:solidFill>
        <a:effectLst/>
      </p:bgPr>
    </p:bg>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1D21CAF7-AA10-13FC-0A64-812725EE80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657677" y="9724351"/>
            <a:ext cx="7446422" cy="3730356"/>
          </a:xfrm>
          <a:prstGeom prst="rect">
            <a:avLst/>
          </a:prstGeom>
        </p:spPr>
      </p:pic>
      <p:pic>
        <p:nvPicPr>
          <p:cNvPr id="24" name="Graphic 23">
            <a:extLst>
              <a:ext uri="{FF2B5EF4-FFF2-40B4-BE49-F238E27FC236}">
                <a16:creationId xmlns:a16="http://schemas.microsoft.com/office/drawing/2014/main" id="{7D9F607F-6FE7-B853-D7F3-14B945619F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498" y="3307729"/>
            <a:ext cx="11560175" cy="10108172"/>
          </a:xfrm>
          <a:prstGeom prst="rect">
            <a:avLst/>
          </a:prstGeom>
        </p:spPr>
      </p:pic>
      <p:pic>
        <p:nvPicPr>
          <p:cNvPr id="23" name="Graphic 22">
            <a:extLst>
              <a:ext uri="{FF2B5EF4-FFF2-40B4-BE49-F238E27FC236}">
                <a16:creationId xmlns:a16="http://schemas.microsoft.com/office/drawing/2014/main" id="{C70FB432-50BA-9C3D-FA1A-99AC8ECDC90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24906" y="1"/>
            <a:ext cx="12879944" cy="8730979"/>
          </a:xfrm>
          <a:prstGeom prst="rect">
            <a:avLst/>
          </a:prstGeom>
        </p:spPr>
      </p:pic>
      <p:sp>
        <p:nvSpPr>
          <p:cNvPr id="13" name="Title 1">
            <a:extLst>
              <a:ext uri="{FF2B5EF4-FFF2-40B4-BE49-F238E27FC236}">
                <a16:creationId xmlns:a16="http://schemas.microsoft.com/office/drawing/2014/main" id="{0014EC11-6B28-A19C-7873-350692A03FE0}"/>
              </a:ext>
            </a:extLst>
          </p:cNvPr>
          <p:cNvSpPr>
            <a:spLocks noGrp="1"/>
          </p:cNvSpPr>
          <p:nvPr>
            <p:ph type="title" hasCustomPrompt="1"/>
          </p:nvPr>
        </p:nvSpPr>
        <p:spPr>
          <a:xfrm>
            <a:off x="1044000" y="6116039"/>
            <a:ext cx="8640001" cy="1174360"/>
          </a:xfrm>
        </p:spPr>
        <p:txBody>
          <a:bodyPr anchor="b" anchorCtr="0"/>
          <a:lstStyle>
            <a:lvl1pPr>
              <a:defRPr>
                <a:solidFill>
                  <a:schemeClr val="accent1"/>
                </a:solidFill>
              </a:defRPr>
            </a:lvl1pPr>
          </a:lstStyle>
          <a:p>
            <a:r>
              <a:rPr lang="en-US" dirty="0"/>
              <a:t>Title goes here</a:t>
            </a:r>
          </a:p>
        </p:txBody>
      </p:sp>
      <p:sp>
        <p:nvSpPr>
          <p:cNvPr id="14" name="Text Placeholder 17">
            <a:extLst>
              <a:ext uri="{FF2B5EF4-FFF2-40B4-BE49-F238E27FC236}">
                <a16:creationId xmlns:a16="http://schemas.microsoft.com/office/drawing/2014/main" id="{0A19C3E3-A9DA-7496-EEC2-591BFB0E7B41}"/>
              </a:ext>
            </a:extLst>
          </p:cNvPr>
          <p:cNvSpPr>
            <a:spLocks noGrp="1"/>
          </p:cNvSpPr>
          <p:nvPr>
            <p:ph type="body" sz="quarter" idx="13"/>
          </p:nvPr>
        </p:nvSpPr>
        <p:spPr>
          <a:xfrm>
            <a:off x="1044574" y="7736040"/>
            <a:ext cx="864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Picture Placeholder 4">
            <a:extLst>
              <a:ext uri="{FF2B5EF4-FFF2-40B4-BE49-F238E27FC236}">
                <a16:creationId xmlns:a16="http://schemas.microsoft.com/office/drawing/2014/main" id="{959BCEC7-E97F-1A2D-5007-67FD7CBA84DB}"/>
              </a:ext>
            </a:extLst>
          </p:cNvPr>
          <p:cNvSpPr>
            <a:spLocks noGrp="1"/>
          </p:cNvSpPr>
          <p:nvPr>
            <p:ph type="pic" sz="quarter" idx="14"/>
          </p:nvPr>
        </p:nvSpPr>
        <p:spPr>
          <a:xfrm>
            <a:off x="10345738" y="1096963"/>
            <a:ext cx="8240713" cy="3471863"/>
          </a:xfrm>
        </p:spPr>
        <p:txBody>
          <a:bodyPr/>
          <a:lstStyle/>
          <a:p>
            <a:endParaRPr lang="en-GB" dirty="0"/>
          </a:p>
        </p:txBody>
      </p:sp>
      <p:pic>
        <p:nvPicPr>
          <p:cNvPr id="4" name="object 8">
            <a:extLst>
              <a:ext uri="{FF2B5EF4-FFF2-40B4-BE49-F238E27FC236}">
                <a16:creationId xmlns:a16="http://schemas.microsoft.com/office/drawing/2014/main" id="{4CE666C7-FB2A-3311-04C6-A18783A0A8C6}"/>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6" name="Graphic 5">
            <a:extLst>
              <a:ext uri="{FF2B5EF4-FFF2-40B4-BE49-F238E27FC236}">
                <a16:creationId xmlns:a16="http://schemas.microsoft.com/office/drawing/2014/main" id="{740F32F1-117B-5033-DBD7-DFDC957C3A4C}"/>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4683281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 Statement – Editable">
    <p:bg>
      <p:bgPr>
        <a:solidFill>
          <a:schemeClr val="accent1"/>
        </a:solidFill>
        <a:effectLst/>
      </p:bgPr>
    </p:bg>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1D21CAF7-AA10-13FC-0A64-812725EE80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657677" y="9724351"/>
            <a:ext cx="7446422" cy="3730356"/>
          </a:xfrm>
          <a:prstGeom prst="rect">
            <a:avLst/>
          </a:prstGeom>
        </p:spPr>
      </p:pic>
      <p:pic>
        <p:nvPicPr>
          <p:cNvPr id="24" name="Graphic 23">
            <a:extLst>
              <a:ext uri="{FF2B5EF4-FFF2-40B4-BE49-F238E27FC236}">
                <a16:creationId xmlns:a16="http://schemas.microsoft.com/office/drawing/2014/main" id="{7D9F607F-6FE7-B853-D7F3-14B945619F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498" y="3307729"/>
            <a:ext cx="11560175" cy="10108172"/>
          </a:xfrm>
          <a:prstGeom prst="rect">
            <a:avLst/>
          </a:prstGeom>
        </p:spPr>
      </p:pic>
      <p:pic>
        <p:nvPicPr>
          <p:cNvPr id="23" name="Graphic 22">
            <a:extLst>
              <a:ext uri="{FF2B5EF4-FFF2-40B4-BE49-F238E27FC236}">
                <a16:creationId xmlns:a16="http://schemas.microsoft.com/office/drawing/2014/main" id="{C70FB432-50BA-9C3D-FA1A-99AC8ECDC90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24906" y="1"/>
            <a:ext cx="12879944" cy="8730979"/>
          </a:xfrm>
          <a:prstGeom prst="rect">
            <a:avLst/>
          </a:prstGeom>
        </p:spPr>
      </p:pic>
      <p:sp>
        <p:nvSpPr>
          <p:cNvPr id="13" name="Title 1">
            <a:extLst>
              <a:ext uri="{FF2B5EF4-FFF2-40B4-BE49-F238E27FC236}">
                <a16:creationId xmlns:a16="http://schemas.microsoft.com/office/drawing/2014/main" id="{0014EC11-6B28-A19C-7873-350692A03FE0}"/>
              </a:ext>
            </a:extLst>
          </p:cNvPr>
          <p:cNvSpPr>
            <a:spLocks noGrp="1"/>
          </p:cNvSpPr>
          <p:nvPr>
            <p:ph type="title" hasCustomPrompt="1"/>
          </p:nvPr>
        </p:nvSpPr>
        <p:spPr>
          <a:xfrm>
            <a:off x="1044000" y="6116039"/>
            <a:ext cx="8640001" cy="1174360"/>
          </a:xfrm>
        </p:spPr>
        <p:txBody>
          <a:bodyPr anchor="b" anchorCtr="0"/>
          <a:lstStyle>
            <a:lvl1pPr>
              <a:defRPr>
                <a:solidFill>
                  <a:schemeClr val="accent1"/>
                </a:solidFill>
              </a:defRPr>
            </a:lvl1pPr>
          </a:lstStyle>
          <a:p>
            <a:r>
              <a:rPr lang="en-US" dirty="0"/>
              <a:t>Title goes here</a:t>
            </a:r>
          </a:p>
        </p:txBody>
      </p:sp>
      <p:sp>
        <p:nvSpPr>
          <p:cNvPr id="14" name="Text Placeholder 17">
            <a:extLst>
              <a:ext uri="{FF2B5EF4-FFF2-40B4-BE49-F238E27FC236}">
                <a16:creationId xmlns:a16="http://schemas.microsoft.com/office/drawing/2014/main" id="{0A19C3E3-A9DA-7496-EEC2-591BFB0E7B41}"/>
              </a:ext>
            </a:extLst>
          </p:cNvPr>
          <p:cNvSpPr>
            <a:spLocks noGrp="1"/>
          </p:cNvSpPr>
          <p:nvPr>
            <p:ph type="body" sz="quarter" idx="13"/>
          </p:nvPr>
        </p:nvSpPr>
        <p:spPr>
          <a:xfrm>
            <a:off x="1044574" y="7736040"/>
            <a:ext cx="864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7" name="Text Placeholder 2">
            <a:extLst>
              <a:ext uri="{FF2B5EF4-FFF2-40B4-BE49-F238E27FC236}">
                <a16:creationId xmlns:a16="http://schemas.microsoft.com/office/drawing/2014/main" id="{95411CED-AD1E-1F42-142D-BC725554C47E}"/>
              </a:ext>
            </a:extLst>
          </p:cNvPr>
          <p:cNvSpPr>
            <a:spLocks noGrp="1"/>
          </p:cNvSpPr>
          <p:nvPr>
            <p:ph type="body" idx="1" hasCustomPrompt="1"/>
          </p:nvPr>
        </p:nvSpPr>
        <p:spPr>
          <a:xfrm>
            <a:off x="10295217" y="864000"/>
            <a:ext cx="8505646" cy="2228110"/>
          </a:xfrm>
        </p:spPr>
        <p:txBody>
          <a:bodyPr wrap="square" anchor="t" anchorCtr="0">
            <a:spAutoFit/>
          </a:bodyPr>
          <a:lstStyle>
            <a:lvl1pPr marL="0" indent="0">
              <a:lnSpc>
                <a:spcPct val="86000"/>
              </a:lnSpc>
              <a:buNone/>
              <a:defRPr sz="8250" b="1" cap="all" baseline="0">
                <a:solidFill>
                  <a:schemeClr val="bg1"/>
                </a:solidFill>
                <a:latin typeface="+mj-lt"/>
              </a:defRPr>
            </a:lvl1pPr>
            <a:lvl2pPr marL="893824" indent="0">
              <a:buNone/>
              <a:defRPr sz="3910" b="1"/>
            </a:lvl2pPr>
            <a:lvl3pPr marL="1787650" indent="0">
              <a:buNone/>
              <a:defRPr sz="3518" b="1"/>
            </a:lvl3pPr>
            <a:lvl4pPr marL="2681475" indent="0">
              <a:buNone/>
              <a:defRPr sz="3127" b="1"/>
            </a:lvl4pPr>
            <a:lvl5pPr marL="3575299" indent="0">
              <a:buNone/>
              <a:defRPr sz="3127" b="1"/>
            </a:lvl5pPr>
            <a:lvl6pPr marL="4469125" indent="0">
              <a:buNone/>
              <a:defRPr sz="3127" b="1"/>
            </a:lvl6pPr>
            <a:lvl7pPr marL="5362949" indent="0">
              <a:buNone/>
              <a:defRPr sz="3127" b="1"/>
            </a:lvl7pPr>
            <a:lvl8pPr marL="6256773" indent="0">
              <a:buNone/>
              <a:defRPr sz="3127" b="1"/>
            </a:lvl8pPr>
            <a:lvl9pPr marL="7150599" indent="0">
              <a:buNone/>
              <a:defRPr sz="3127" b="1"/>
            </a:lvl9pPr>
          </a:lstStyle>
          <a:p>
            <a:pPr lvl="0"/>
            <a:r>
              <a:rPr lang="en-US" dirty="0"/>
              <a:t>“Add statement text here”</a:t>
            </a:r>
          </a:p>
        </p:txBody>
      </p:sp>
      <p:pic>
        <p:nvPicPr>
          <p:cNvPr id="4" name="object 8">
            <a:extLst>
              <a:ext uri="{FF2B5EF4-FFF2-40B4-BE49-F238E27FC236}">
                <a16:creationId xmlns:a16="http://schemas.microsoft.com/office/drawing/2014/main" id="{ACA30B84-0814-9CB2-66A0-2E9AF48BA7C0}"/>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5" name="Graphic 4">
            <a:extLst>
              <a:ext uri="{FF2B5EF4-FFF2-40B4-BE49-F238E27FC236}">
                <a16:creationId xmlns:a16="http://schemas.microsoft.com/office/drawing/2014/main" id="{04792696-6351-EF6F-293F-A061235B5FE1}"/>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2486698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 Quote">
    <p:bg>
      <p:bgPr>
        <a:solidFill>
          <a:schemeClr val="accent1"/>
        </a:solidFill>
        <a:effectLst/>
      </p:bgPr>
    </p:bg>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1D21CAF7-AA10-13FC-0A64-812725EE80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692124" y="9696643"/>
            <a:ext cx="7446422" cy="3730356"/>
          </a:xfrm>
          <a:prstGeom prst="rect">
            <a:avLst/>
          </a:prstGeom>
        </p:spPr>
      </p:pic>
      <p:pic>
        <p:nvPicPr>
          <p:cNvPr id="24" name="Graphic 23">
            <a:extLst>
              <a:ext uri="{FF2B5EF4-FFF2-40B4-BE49-F238E27FC236}">
                <a16:creationId xmlns:a16="http://schemas.microsoft.com/office/drawing/2014/main" id="{7D9F607F-6FE7-B853-D7F3-14B945619F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498" y="3307729"/>
            <a:ext cx="11560175" cy="10108172"/>
          </a:xfrm>
          <a:prstGeom prst="rect">
            <a:avLst/>
          </a:prstGeom>
        </p:spPr>
      </p:pic>
      <p:pic>
        <p:nvPicPr>
          <p:cNvPr id="23" name="Graphic 22">
            <a:extLst>
              <a:ext uri="{FF2B5EF4-FFF2-40B4-BE49-F238E27FC236}">
                <a16:creationId xmlns:a16="http://schemas.microsoft.com/office/drawing/2014/main" id="{C70FB432-50BA-9C3D-FA1A-99AC8ECDC90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24906" y="1"/>
            <a:ext cx="12879944" cy="8730979"/>
          </a:xfrm>
          <a:prstGeom prst="rect">
            <a:avLst/>
          </a:prstGeom>
        </p:spPr>
      </p:pic>
      <p:sp>
        <p:nvSpPr>
          <p:cNvPr id="13" name="Title 1">
            <a:extLst>
              <a:ext uri="{FF2B5EF4-FFF2-40B4-BE49-F238E27FC236}">
                <a16:creationId xmlns:a16="http://schemas.microsoft.com/office/drawing/2014/main" id="{0014EC11-6B28-A19C-7873-350692A03FE0}"/>
              </a:ext>
            </a:extLst>
          </p:cNvPr>
          <p:cNvSpPr>
            <a:spLocks noGrp="1"/>
          </p:cNvSpPr>
          <p:nvPr>
            <p:ph type="title" hasCustomPrompt="1"/>
          </p:nvPr>
        </p:nvSpPr>
        <p:spPr>
          <a:xfrm>
            <a:off x="1044000" y="6116039"/>
            <a:ext cx="8640001" cy="1174360"/>
          </a:xfrm>
        </p:spPr>
        <p:txBody>
          <a:bodyPr anchor="b" anchorCtr="0"/>
          <a:lstStyle>
            <a:lvl1pPr>
              <a:defRPr>
                <a:solidFill>
                  <a:schemeClr val="accent1"/>
                </a:solidFill>
              </a:defRPr>
            </a:lvl1pPr>
          </a:lstStyle>
          <a:p>
            <a:r>
              <a:rPr lang="en-US" dirty="0"/>
              <a:t>Title goes here</a:t>
            </a:r>
          </a:p>
        </p:txBody>
      </p:sp>
      <p:sp>
        <p:nvSpPr>
          <p:cNvPr id="14" name="Text Placeholder 17">
            <a:extLst>
              <a:ext uri="{FF2B5EF4-FFF2-40B4-BE49-F238E27FC236}">
                <a16:creationId xmlns:a16="http://schemas.microsoft.com/office/drawing/2014/main" id="{0A19C3E3-A9DA-7496-EEC2-591BFB0E7B41}"/>
              </a:ext>
            </a:extLst>
          </p:cNvPr>
          <p:cNvSpPr>
            <a:spLocks noGrp="1"/>
          </p:cNvSpPr>
          <p:nvPr>
            <p:ph type="body" sz="quarter" idx="13"/>
          </p:nvPr>
        </p:nvSpPr>
        <p:spPr>
          <a:xfrm>
            <a:off x="1044574" y="7736040"/>
            <a:ext cx="864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7" name="Text Placeholder 2">
            <a:extLst>
              <a:ext uri="{FF2B5EF4-FFF2-40B4-BE49-F238E27FC236}">
                <a16:creationId xmlns:a16="http://schemas.microsoft.com/office/drawing/2014/main" id="{95411CED-AD1E-1F42-142D-BC725554C47E}"/>
              </a:ext>
            </a:extLst>
          </p:cNvPr>
          <p:cNvSpPr>
            <a:spLocks noGrp="1"/>
          </p:cNvSpPr>
          <p:nvPr>
            <p:ph type="body" idx="1" hasCustomPrompt="1"/>
          </p:nvPr>
        </p:nvSpPr>
        <p:spPr>
          <a:xfrm>
            <a:off x="10295217" y="864001"/>
            <a:ext cx="8505646" cy="594137"/>
          </a:xfrm>
        </p:spPr>
        <p:txBody>
          <a:bodyPr wrap="square" anchor="t" anchorCtr="0">
            <a:spAutoFit/>
          </a:bodyPr>
          <a:lstStyle>
            <a:lvl1pPr marL="0" indent="0">
              <a:buNone/>
              <a:defRPr sz="3951" b="1">
                <a:solidFill>
                  <a:schemeClr val="bg1"/>
                </a:solidFill>
              </a:defRPr>
            </a:lvl1pPr>
            <a:lvl2pPr marL="893824" indent="0">
              <a:buNone/>
              <a:defRPr sz="3910" b="1"/>
            </a:lvl2pPr>
            <a:lvl3pPr marL="1787650" indent="0">
              <a:buNone/>
              <a:defRPr sz="3518" b="1"/>
            </a:lvl3pPr>
            <a:lvl4pPr marL="2681475" indent="0">
              <a:buNone/>
              <a:defRPr sz="3127" b="1"/>
            </a:lvl4pPr>
            <a:lvl5pPr marL="3575299" indent="0">
              <a:buNone/>
              <a:defRPr sz="3127" b="1"/>
            </a:lvl5pPr>
            <a:lvl6pPr marL="4469125" indent="0">
              <a:buNone/>
              <a:defRPr sz="3127" b="1"/>
            </a:lvl6pPr>
            <a:lvl7pPr marL="5362949" indent="0">
              <a:buNone/>
              <a:defRPr sz="3127" b="1"/>
            </a:lvl7pPr>
            <a:lvl8pPr marL="6256773" indent="0">
              <a:buNone/>
              <a:defRPr sz="3127" b="1"/>
            </a:lvl8pPr>
            <a:lvl9pPr marL="7150599" indent="0">
              <a:buNone/>
              <a:defRPr sz="3127" b="1"/>
            </a:lvl9pPr>
          </a:lstStyle>
          <a:p>
            <a:pPr lvl="0"/>
            <a:r>
              <a:rPr lang="en-US" dirty="0"/>
              <a:t>“Add quote text here”</a:t>
            </a:r>
          </a:p>
        </p:txBody>
      </p:sp>
      <p:sp>
        <p:nvSpPr>
          <p:cNvPr id="2" name="Picture Placeholder 30">
            <a:extLst>
              <a:ext uri="{FF2B5EF4-FFF2-40B4-BE49-F238E27FC236}">
                <a16:creationId xmlns:a16="http://schemas.microsoft.com/office/drawing/2014/main" id="{9AF4E812-73CF-ED22-4D14-7AE3C47AE843}"/>
              </a:ext>
            </a:extLst>
          </p:cNvPr>
          <p:cNvSpPr>
            <a:spLocks noGrp="1"/>
          </p:cNvSpPr>
          <p:nvPr>
            <p:ph type="pic" sz="quarter" idx="14"/>
          </p:nvPr>
        </p:nvSpPr>
        <p:spPr>
          <a:xfrm>
            <a:off x="12679240" y="5887430"/>
            <a:ext cx="3960000" cy="3959999"/>
          </a:xfrm>
          <a:prstGeom prst="ellipse">
            <a:avLst/>
          </a:prstGeom>
          <a:solidFill>
            <a:schemeClr val="bg1"/>
          </a:solidFill>
        </p:spPr>
        <p:txBody>
          <a:bodyPr>
            <a:noAutofit/>
          </a:bodyPr>
          <a:lstStyle/>
          <a:p>
            <a:endParaRPr lang="en-GB"/>
          </a:p>
        </p:txBody>
      </p:sp>
      <p:pic>
        <p:nvPicPr>
          <p:cNvPr id="5" name="object 8">
            <a:extLst>
              <a:ext uri="{FF2B5EF4-FFF2-40B4-BE49-F238E27FC236}">
                <a16:creationId xmlns:a16="http://schemas.microsoft.com/office/drawing/2014/main" id="{CF1110B7-A7A5-28B8-F570-685AA0734952}"/>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6" name="Graphic 5">
            <a:extLst>
              <a:ext uri="{FF2B5EF4-FFF2-40B4-BE49-F238E27FC236}">
                <a16:creationId xmlns:a16="http://schemas.microsoft.com/office/drawing/2014/main" id="{AB20ED8C-F973-63C0-96F3-322D881E5D5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1756561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chemeClr val="accent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A819BA57-93BF-DEF5-606A-A6A1757EE17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 y="-1343"/>
            <a:ext cx="20111672" cy="13407782"/>
          </a:xfrm>
          <a:prstGeom prst="rect">
            <a:avLst/>
          </a:prstGeom>
        </p:spPr>
      </p:pic>
      <p:sp>
        <p:nvSpPr>
          <p:cNvPr id="6" name="object 5">
            <a:extLst>
              <a:ext uri="{FF2B5EF4-FFF2-40B4-BE49-F238E27FC236}">
                <a16:creationId xmlns:a16="http://schemas.microsoft.com/office/drawing/2014/main" id="{EAFC236B-244A-D457-88A3-338A739BAC8C}"/>
              </a:ext>
            </a:extLst>
          </p:cNvPr>
          <p:cNvSpPr/>
          <p:nvPr userDrawn="1"/>
        </p:nvSpPr>
        <p:spPr>
          <a:xfrm>
            <a:off x="1" y="11111515"/>
            <a:ext cx="20105688" cy="2294924"/>
          </a:xfrm>
          <a:custGeom>
            <a:avLst/>
            <a:gdLst/>
            <a:ahLst/>
            <a:cxnLst/>
            <a:rect l="l" t="t" r="r" b="b"/>
            <a:pathLst>
              <a:path w="20104100" h="2293619">
                <a:moveTo>
                  <a:pt x="20104099" y="0"/>
                </a:moveTo>
                <a:lnTo>
                  <a:pt x="0" y="0"/>
                </a:lnTo>
                <a:lnTo>
                  <a:pt x="0" y="2293123"/>
                </a:lnTo>
                <a:lnTo>
                  <a:pt x="20104099" y="2293123"/>
                </a:lnTo>
                <a:lnTo>
                  <a:pt x="20104099" y="0"/>
                </a:lnTo>
                <a:close/>
              </a:path>
            </a:pathLst>
          </a:custGeom>
          <a:solidFill>
            <a:srgbClr val="FFFFFF"/>
          </a:solidFill>
        </p:spPr>
        <p:txBody>
          <a:bodyPr wrap="square" lIns="0" tIns="0" rIns="0" bIns="0" rtlCol="0"/>
          <a:lstStyle/>
          <a:p>
            <a:endParaRPr sz="980"/>
          </a:p>
        </p:txBody>
      </p:sp>
      <p:sp>
        <p:nvSpPr>
          <p:cNvPr id="9" name="object 7">
            <a:extLst>
              <a:ext uri="{FF2B5EF4-FFF2-40B4-BE49-F238E27FC236}">
                <a16:creationId xmlns:a16="http://schemas.microsoft.com/office/drawing/2014/main" id="{ACF0B349-F430-6F14-258D-C029896CB894}"/>
              </a:ext>
            </a:extLst>
          </p:cNvPr>
          <p:cNvSpPr txBox="1"/>
          <p:nvPr userDrawn="1"/>
        </p:nvSpPr>
        <p:spPr>
          <a:xfrm>
            <a:off x="7833348" y="5710971"/>
            <a:ext cx="4436110" cy="621451"/>
          </a:xfrm>
          <a:prstGeom prst="rect">
            <a:avLst/>
          </a:prstGeom>
        </p:spPr>
        <p:txBody>
          <a:bodyPr vert="horz" wrap="square" lIns="0" tIns="13334" rIns="0" bIns="0" rtlCol="0">
            <a:spAutoFit/>
          </a:bodyPr>
          <a:lstStyle/>
          <a:p>
            <a:pPr marL="12701">
              <a:spcBef>
                <a:spcPts val="105"/>
              </a:spcBef>
            </a:pPr>
            <a:r>
              <a:rPr sz="3951" b="1" spc="-9" dirty="0">
                <a:solidFill>
                  <a:srgbClr val="FFFFFF"/>
                </a:solidFill>
                <a:latin typeface="Arial"/>
                <a:cs typeface="Arial"/>
              </a:rPr>
              <a:t>centrepoint.org.uk</a:t>
            </a:r>
            <a:endParaRPr sz="3951" dirty="0">
              <a:latin typeface="Arial"/>
              <a:cs typeface="Arial"/>
            </a:endParaRPr>
          </a:p>
        </p:txBody>
      </p:sp>
      <p:pic>
        <p:nvPicPr>
          <p:cNvPr id="10" name="Graphic 9">
            <a:extLst>
              <a:ext uri="{FF2B5EF4-FFF2-40B4-BE49-F238E27FC236}">
                <a16:creationId xmlns:a16="http://schemas.microsoft.com/office/drawing/2014/main" id="{0F0F8642-F35F-44A3-F5D0-3853C987397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239885" y="6929445"/>
            <a:ext cx="1484629" cy="1623479"/>
          </a:xfrm>
          <a:prstGeom prst="rect">
            <a:avLst/>
          </a:prstGeom>
        </p:spPr>
      </p:pic>
      <p:pic>
        <p:nvPicPr>
          <p:cNvPr id="13" name="object 23">
            <a:extLst>
              <a:ext uri="{FF2B5EF4-FFF2-40B4-BE49-F238E27FC236}">
                <a16:creationId xmlns:a16="http://schemas.microsoft.com/office/drawing/2014/main" id="{0A5E2192-5FAD-6A89-6DBB-6C4F3D733349}"/>
              </a:ext>
            </a:extLst>
          </p:cNvPr>
          <p:cNvPicPr/>
          <p:nvPr userDrawn="1"/>
        </p:nvPicPr>
        <p:blipFill>
          <a:blip r:embed="rId6" cstate="screen">
            <a:extLst>
              <a:ext uri="{28A0092B-C50C-407E-A947-70E740481C1C}">
                <a14:useLocalDpi xmlns:a14="http://schemas.microsoft.com/office/drawing/2010/main"/>
              </a:ext>
            </a:extLst>
          </a:blip>
          <a:stretch>
            <a:fillRect/>
          </a:stretch>
        </p:blipFill>
        <p:spPr>
          <a:xfrm>
            <a:off x="7300204" y="8936092"/>
            <a:ext cx="5515230" cy="1471042"/>
          </a:xfrm>
          <a:prstGeom prst="rect">
            <a:avLst/>
          </a:prstGeom>
        </p:spPr>
      </p:pic>
      <p:pic>
        <p:nvPicPr>
          <p:cNvPr id="14" name="object 9">
            <a:extLst>
              <a:ext uri="{FF2B5EF4-FFF2-40B4-BE49-F238E27FC236}">
                <a16:creationId xmlns:a16="http://schemas.microsoft.com/office/drawing/2014/main" id="{E5D86D6D-FF75-2750-F589-1060CBED9098}"/>
              </a:ext>
            </a:extLst>
          </p:cNvPr>
          <p:cNvPicPr/>
          <p:nvPr userDrawn="1"/>
        </p:nvPicPr>
        <p:blipFill>
          <a:blip r:embed="rId7" cstate="screen">
            <a:extLst>
              <a:ext uri="{28A0092B-C50C-407E-A947-70E740481C1C}">
                <a14:useLocalDpi xmlns:a14="http://schemas.microsoft.com/office/drawing/2010/main"/>
              </a:ext>
            </a:extLst>
          </a:blip>
          <a:stretch>
            <a:fillRect/>
          </a:stretch>
        </p:blipFill>
        <p:spPr>
          <a:xfrm>
            <a:off x="532700" y="11643627"/>
            <a:ext cx="3990223" cy="1220290"/>
          </a:xfrm>
          <a:prstGeom prst="rect">
            <a:avLst/>
          </a:prstGeom>
        </p:spPr>
      </p:pic>
      <p:pic>
        <p:nvPicPr>
          <p:cNvPr id="15" name="object 10">
            <a:extLst>
              <a:ext uri="{FF2B5EF4-FFF2-40B4-BE49-F238E27FC236}">
                <a16:creationId xmlns:a16="http://schemas.microsoft.com/office/drawing/2014/main" id="{ACF87133-E0B6-A6B5-5AA7-28628E644603}"/>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725087" y="11718841"/>
            <a:ext cx="472078" cy="472078"/>
          </a:xfrm>
          <a:prstGeom prst="rect">
            <a:avLst/>
          </a:prstGeom>
        </p:spPr>
      </p:pic>
      <p:pic>
        <p:nvPicPr>
          <p:cNvPr id="16" name="object 11">
            <a:extLst>
              <a:ext uri="{FF2B5EF4-FFF2-40B4-BE49-F238E27FC236}">
                <a16:creationId xmlns:a16="http://schemas.microsoft.com/office/drawing/2014/main" id="{CAA42493-0997-207F-9760-B8CC998285B1}"/>
              </a:ext>
            </a:extLst>
          </p:cNvPr>
          <p:cNvPicPr/>
          <p:nvPr userDrawn="1"/>
        </p:nvPicPr>
        <p:blipFill>
          <a:blip r:embed="rId9" cstate="screen">
            <a:extLst>
              <a:ext uri="{28A0092B-C50C-407E-A947-70E740481C1C}">
                <a14:useLocalDpi xmlns:a14="http://schemas.microsoft.com/office/drawing/2010/main"/>
              </a:ext>
            </a:extLst>
          </a:blip>
          <a:stretch>
            <a:fillRect/>
          </a:stretch>
        </p:blipFill>
        <p:spPr>
          <a:xfrm>
            <a:off x="12976487" y="12394488"/>
            <a:ext cx="472086" cy="472078"/>
          </a:xfrm>
          <a:prstGeom prst="rect">
            <a:avLst/>
          </a:prstGeom>
        </p:spPr>
      </p:pic>
      <p:pic>
        <p:nvPicPr>
          <p:cNvPr id="17" name="object 12">
            <a:extLst>
              <a:ext uri="{FF2B5EF4-FFF2-40B4-BE49-F238E27FC236}">
                <a16:creationId xmlns:a16="http://schemas.microsoft.com/office/drawing/2014/main" id="{005E4186-CC50-2260-DCE7-BF8BE4B201DC}"/>
              </a:ext>
            </a:extLst>
          </p:cNvPr>
          <p:cNvPicPr/>
          <p:nvPr userDrawn="1"/>
        </p:nvPicPr>
        <p:blipFill>
          <a:blip r:embed="rId10" cstate="screen">
            <a:extLst>
              <a:ext uri="{28A0092B-C50C-407E-A947-70E740481C1C}">
                <a14:useLocalDpi xmlns:a14="http://schemas.microsoft.com/office/drawing/2010/main"/>
              </a:ext>
            </a:extLst>
          </a:blip>
          <a:stretch>
            <a:fillRect/>
          </a:stretch>
        </p:blipFill>
        <p:spPr>
          <a:xfrm>
            <a:off x="16725087" y="12396401"/>
            <a:ext cx="472078" cy="472079"/>
          </a:xfrm>
          <a:prstGeom prst="rect">
            <a:avLst/>
          </a:prstGeom>
        </p:spPr>
      </p:pic>
      <p:pic>
        <p:nvPicPr>
          <p:cNvPr id="18" name="object 13">
            <a:extLst>
              <a:ext uri="{FF2B5EF4-FFF2-40B4-BE49-F238E27FC236}">
                <a16:creationId xmlns:a16="http://schemas.microsoft.com/office/drawing/2014/main" id="{201D9B5B-286E-A972-F960-954C68D82E5D}"/>
              </a:ext>
            </a:extLst>
          </p:cNvPr>
          <p:cNvPicPr/>
          <p:nvPr userDrawn="1"/>
        </p:nvPicPr>
        <p:blipFill>
          <a:blip r:embed="rId11" cstate="screen">
            <a:extLst>
              <a:ext uri="{28A0092B-C50C-407E-A947-70E740481C1C}">
                <a14:useLocalDpi xmlns:a14="http://schemas.microsoft.com/office/drawing/2010/main"/>
              </a:ext>
            </a:extLst>
          </a:blip>
          <a:stretch>
            <a:fillRect/>
          </a:stretch>
        </p:blipFill>
        <p:spPr>
          <a:xfrm>
            <a:off x="12976487" y="11716924"/>
            <a:ext cx="472086" cy="472085"/>
          </a:xfrm>
          <a:prstGeom prst="rect">
            <a:avLst/>
          </a:prstGeom>
        </p:spPr>
      </p:pic>
      <p:sp>
        <p:nvSpPr>
          <p:cNvPr id="19" name="object 24">
            <a:extLst>
              <a:ext uri="{FF2B5EF4-FFF2-40B4-BE49-F238E27FC236}">
                <a16:creationId xmlns:a16="http://schemas.microsoft.com/office/drawing/2014/main" id="{A53BC1FD-12B3-ADEE-DDE7-4CC1694DB32D}"/>
              </a:ext>
            </a:extLst>
          </p:cNvPr>
          <p:cNvSpPr txBox="1"/>
          <p:nvPr userDrawn="1"/>
        </p:nvSpPr>
        <p:spPr>
          <a:xfrm>
            <a:off x="5683466" y="12520278"/>
            <a:ext cx="3918585" cy="316435"/>
          </a:xfrm>
          <a:prstGeom prst="rect">
            <a:avLst/>
          </a:prstGeom>
        </p:spPr>
        <p:txBody>
          <a:bodyPr vert="horz" wrap="square" lIns="0" tIns="15877" rIns="0" bIns="0" rtlCol="0">
            <a:spAutoFit/>
          </a:bodyPr>
          <a:lstStyle/>
          <a:p>
            <a:pPr marL="12701">
              <a:spcBef>
                <a:spcPts val="124"/>
              </a:spcBef>
            </a:pPr>
            <a:r>
              <a:rPr sz="1952" dirty="0">
                <a:solidFill>
                  <a:srgbClr val="29211A"/>
                </a:solidFill>
                <a:latin typeface="Arial"/>
                <a:cs typeface="Arial"/>
              </a:rPr>
              <a:t>Registered</a:t>
            </a:r>
            <a:r>
              <a:rPr sz="1952" spc="60" dirty="0">
                <a:solidFill>
                  <a:srgbClr val="29211A"/>
                </a:solidFill>
                <a:latin typeface="Arial"/>
                <a:cs typeface="Arial"/>
              </a:rPr>
              <a:t> </a:t>
            </a:r>
            <a:r>
              <a:rPr sz="1952" dirty="0">
                <a:solidFill>
                  <a:srgbClr val="29211A"/>
                </a:solidFill>
                <a:latin typeface="Arial"/>
                <a:cs typeface="Arial"/>
              </a:rPr>
              <a:t>Charity</a:t>
            </a:r>
            <a:r>
              <a:rPr sz="1952" spc="66" dirty="0">
                <a:solidFill>
                  <a:srgbClr val="29211A"/>
                </a:solidFill>
                <a:latin typeface="Arial"/>
                <a:cs typeface="Arial"/>
              </a:rPr>
              <a:t> </a:t>
            </a:r>
            <a:r>
              <a:rPr sz="1952" dirty="0">
                <a:solidFill>
                  <a:srgbClr val="29211A"/>
                </a:solidFill>
                <a:latin typeface="Arial"/>
                <a:cs typeface="Arial"/>
              </a:rPr>
              <a:t>number</a:t>
            </a:r>
            <a:r>
              <a:rPr sz="1952" spc="66" dirty="0">
                <a:solidFill>
                  <a:srgbClr val="29211A"/>
                </a:solidFill>
                <a:latin typeface="Arial"/>
                <a:cs typeface="Arial"/>
              </a:rPr>
              <a:t> </a:t>
            </a:r>
            <a:r>
              <a:rPr sz="1952" spc="-9" dirty="0">
                <a:solidFill>
                  <a:srgbClr val="29211A"/>
                </a:solidFill>
                <a:latin typeface="Arial"/>
                <a:cs typeface="Arial"/>
              </a:rPr>
              <a:t>292411</a:t>
            </a:r>
            <a:endParaRPr sz="1952">
              <a:latin typeface="Arial"/>
              <a:cs typeface="Arial"/>
            </a:endParaRPr>
          </a:p>
        </p:txBody>
      </p:sp>
      <p:sp>
        <p:nvSpPr>
          <p:cNvPr id="20" name="object 25">
            <a:extLst>
              <a:ext uri="{FF2B5EF4-FFF2-40B4-BE49-F238E27FC236}">
                <a16:creationId xmlns:a16="http://schemas.microsoft.com/office/drawing/2014/main" id="{F884AFAB-5720-E847-73C0-F6FA71DDF017}"/>
              </a:ext>
            </a:extLst>
          </p:cNvPr>
          <p:cNvSpPr txBox="1"/>
          <p:nvPr userDrawn="1"/>
        </p:nvSpPr>
        <p:spPr>
          <a:xfrm>
            <a:off x="13711743" y="11706776"/>
            <a:ext cx="2421255"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centrepoint.charity</a:t>
            </a:r>
            <a:endParaRPr sz="2302">
              <a:latin typeface="Arial"/>
              <a:cs typeface="Arial"/>
            </a:endParaRPr>
          </a:p>
        </p:txBody>
      </p:sp>
      <p:sp>
        <p:nvSpPr>
          <p:cNvPr id="21" name="object 26">
            <a:extLst>
              <a:ext uri="{FF2B5EF4-FFF2-40B4-BE49-F238E27FC236}">
                <a16:creationId xmlns:a16="http://schemas.microsoft.com/office/drawing/2014/main" id="{5A3076B2-5478-B4F6-6103-CBBB9B54606F}"/>
              </a:ext>
            </a:extLst>
          </p:cNvPr>
          <p:cNvSpPr txBox="1"/>
          <p:nvPr userDrawn="1"/>
        </p:nvSpPr>
        <p:spPr>
          <a:xfrm>
            <a:off x="13711742" y="12384339"/>
            <a:ext cx="2083437"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@centrepointuk</a:t>
            </a:r>
            <a:endParaRPr sz="2302">
              <a:latin typeface="Arial"/>
              <a:cs typeface="Arial"/>
            </a:endParaRPr>
          </a:p>
        </p:txBody>
      </p:sp>
      <p:sp>
        <p:nvSpPr>
          <p:cNvPr id="22" name="object 27">
            <a:extLst>
              <a:ext uri="{FF2B5EF4-FFF2-40B4-BE49-F238E27FC236}">
                <a16:creationId xmlns:a16="http://schemas.microsoft.com/office/drawing/2014/main" id="{295628AD-4C54-754E-A5CC-CFB33E1AA0FF}"/>
              </a:ext>
            </a:extLst>
          </p:cNvPr>
          <p:cNvSpPr txBox="1"/>
          <p:nvPr userDrawn="1"/>
        </p:nvSpPr>
        <p:spPr>
          <a:xfrm>
            <a:off x="17460345" y="11708685"/>
            <a:ext cx="1948815"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CentrepointUK</a:t>
            </a:r>
            <a:endParaRPr sz="2302">
              <a:latin typeface="Arial"/>
              <a:cs typeface="Arial"/>
            </a:endParaRPr>
          </a:p>
        </p:txBody>
      </p:sp>
      <p:sp>
        <p:nvSpPr>
          <p:cNvPr id="23" name="object 28">
            <a:extLst>
              <a:ext uri="{FF2B5EF4-FFF2-40B4-BE49-F238E27FC236}">
                <a16:creationId xmlns:a16="http://schemas.microsoft.com/office/drawing/2014/main" id="{03403FCE-A05E-E213-FFD9-AF28E580A1A0}"/>
              </a:ext>
            </a:extLst>
          </p:cNvPr>
          <p:cNvSpPr txBox="1"/>
          <p:nvPr userDrawn="1"/>
        </p:nvSpPr>
        <p:spPr>
          <a:xfrm>
            <a:off x="17460342" y="12386247"/>
            <a:ext cx="2083437"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@centrepointuk</a:t>
            </a:r>
            <a:endParaRPr sz="2302">
              <a:latin typeface="Arial"/>
              <a:cs typeface="Arial"/>
            </a:endParaRPr>
          </a:p>
        </p:txBody>
      </p:sp>
      <p:sp>
        <p:nvSpPr>
          <p:cNvPr id="2" name="Title 1">
            <a:extLst>
              <a:ext uri="{FF2B5EF4-FFF2-40B4-BE49-F238E27FC236}">
                <a16:creationId xmlns:a16="http://schemas.microsoft.com/office/drawing/2014/main" id="{F16F0622-2009-073D-2FD1-1C149D4A147D}"/>
              </a:ext>
            </a:extLst>
          </p:cNvPr>
          <p:cNvSpPr>
            <a:spLocks noGrp="1"/>
          </p:cNvSpPr>
          <p:nvPr>
            <p:ph type="title" hasCustomPrompt="1"/>
          </p:nvPr>
        </p:nvSpPr>
        <p:spPr>
          <a:xfrm>
            <a:off x="3220577" y="1782000"/>
            <a:ext cx="13680000" cy="3715248"/>
          </a:xfrm>
        </p:spPr>
        <p:txBody>
          <a:bodyPr anchor="t"/>
          <a:lstStyle>
            <a:lvl1pPr algn="ctr">
              <a:defRPr sz="26100">
                <a:solidFill>
                  <a:schemeClr val="bg1"/>
                </a:solidFill>
              </a:defRPr>
            </a:lvl1pPr>
          </a:lstStyle>
          <a:p>
            <a:r>
              <a:rPr lang="en-GB" dirty="0"/>
              <a:t>Thank you</a:t>
            </a:r>
          </a:p>
        </p:txBody>
      </p:sp>
    </p:spTree>
    <p:extLst>
      <p:ext uri="{BB962C8B-B14F-4D97-AF65-F5344CB8AC3E}">
        <p14:creationId xmlns:p14="http://schemas.microsoft.com/office/powerpoint/2010/main" val="1118247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Editab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999" y="1152001"/>
            <a:ext cx="12240000" cy="6482800"/>
          </a:xfrm>
        </p:spPr>
        <p:txBody>
          <a:bodyPr anchor="t">
            <a:spAutoFit/>
          </a:bodyPr>
          <a:lstStyle>
            <a:lvl1pPr algn="l">
              <a:lnSpc>
                <a:spcPct val="82000"/>
              </a:lnSpc>
              <a:defRPr sz="25001" spc="-199" baseline="0">
                <a:solidFill>
                  <a:schemeClr val="bg1"/>
                </a:solidFill>
              </a:defRPr>
            </a:lvl1pPr>
          </a:lstStyle>
          <a:p>
            <a:r>
              <a:rPr lang="en-US" dirty="0"/>
              <a:t>Title</a:t>
            </a:r>
            <a:br>
              <a:rPr lang="en-US" dirty="0"/>
            </a:br>
            <a:r>
              <a:rPr lang="en-US" dirty="0"/>
              <a:t>here</a:t>
            </a:r>
          </a:p>
        </p:txBody>
      </p:sp>
      <p:pic>
        <p:nvPicPr>
          <p:cNvPr id="14" name="Graphic 13">
            <a:extLst>
              <a:ext uri="{FF2B5EF4-FFF2-40B4-BE49-F238E27FC236}">
                <a16:creationId xmlns:a16="http://schemas.microsoft.com/office/drawing/2014/main" id="{6AC5DF3E-730E-F5E4-C922-D76544EC4E4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7431946" y="710289"/>
            <a:ext cx="1944562" cy="2126425"/>
          </a:xfrm>
          <a:prstGeom prst="rect">
            <a:avLst/>
          </a:prstGeom>
        </p:spPr>
      </p:pic>
      <p:grpSp>
        <p:nvGrpSpPr>
          <p:cNvPr id="4" name="Group 3">
            <a:extLst>
              <a:ext uri="{FF2B5EF4-FFF2-40B4-BE49-F238E27FC236}">
                <a16:creationId xmlns:a16="http://schemas.microsoft.com/office/drawing/2014/main" id="{A136246E-B8F2-9BF4-8392-E157AC694648}"/>
              </a:ext>
            </a:extLst>
          </p:cNvPr>
          <p:cNvGrpSpPr/>
          <p:nvPr userDrawn="1"/>
        </p:nvGrpSpPr>
        <p:grpSpPr>
          <a:xfrm>
            <a:off x="13933712" y="4313223"/>
            <a:ext cx="4724401" cy="8098838"/>
            <a:chOff x="14058237" y="5092309"/>
            <a:chExt cx="2662215" cy="4563721"/>
          </a:xfrm>
        </p:grpSpPr>
        <p:pic>
          <p:nvPicPr>
            <p:cNvPr id="5" name="Picture 4" descr="A logo of a toy&#10;&#10;AI-generated content may be incorrect.">
              <a:extLst>
                <a:ext uri="{FF2B5EF4-FFF2-40B4-BE49-F238E27FC236}">
                  <a16:creationId xmlns:a16="http://schemas.microsoft.com/office/drawing/2014/main" id="{31D84D98-93F6-5FA8-DF9D-E0D8845AB266}"/>
                </a:ext>
              </a:extLst>
            </p:cNvPr>
            <p:cNvPicPr>
              <a:picLocks noChangeAspect="1"/>
            </p:cNvPicPr>
            <p:nvPr/>
          </p:nvPicPr>
          <p:blipFill>
            <a:blip r:embed="rId4">
              <a:extLst>
                <a:ext uri="{28A0092B-C50C-407E-A947-70E740481C1C}">
                  <a14:useLocalDpi xmlns:a14="http://schemas.microsoft.com/office/drawing/2010/main" val="0"/>
                </a:ext>
              </a:extLst>
            </a:blip>
            <a:srcRect l="27311" t="19243" r="27619" b="19230"/>
            <a:stretch>
              <a:fillRect/>
            </a:stretch>
          </p:blipFill>
          <p:spPr>
            <a:xfrm rot="2140743">
              <a:off x="14058237" y="7344545"/>
              <a:ext cx="1317792" cy="1798977"/>
            </a:xfrm>
            <a:prstGeom prst="rect">
              <a:avLst/>
            </a:prstGeom>
          </p:spPr>
        </p:pic>
        <p:pic>
          <p:nvPicPr>
            <p:cNvPr id="6" name="Picture 5" descr="A orange and purple bag with a blue handle&#10;&#10;AI-generated content may be incorrect.">
              <a:extLst>
                <a:ext uri="{FF2B5EF4-FFF2-40B4-BE49-F238E27FC236}">
                  <a16:creationId xmlns:a16="http://schemas.microsoft.com/office/drawing/2014/main" id="{28892953-4EF7-00FF-23A2-546E2F057B65}"/>
                </a:ext>
              </a:extLst>
            </p:cNvPr>
            <p:cNvPicPr>
              <a:picLocks noChangeAspect="1"/>
            </p:cNvPicPr>
            <p:nvPr/>
          </p:nvPicPr>
          <p:blipFill>
            <a:blip r:embed="rId5">
              <a:extLst>
                <a:ext uri="{28A0092B-C50C-407E-A947-70E740481C1C}">
                  <a14:useLocalDpi xmlns:a14="http://schemas.microsoft.com/office/drawing/2010/main" val="0"/>
                </a:ext>
              </a:extLst>
            </a:blip>
            <a:srcRect l="19290" t="26137" r="19557" b="26175"/>
            <a:stretch>
              <a:fillRect/>
            </a:stretch>
          </p:blipFill>
          <p:spPr>
            <a:xfrm rot="20700000">
              <a:off x="14175762" y="5486183"/>
              <a:ext cx="1899732" cy="1481443"/>
            </a:xfrm>
            <a:prstGeom prst="rect">
              <a:avLst/>
            </a:prstGeom>
          </p:spPr>
        </p:pic>
        <p:pic>
          <p:nvPicPr>
            <p:cNvPr id="7" name="Picture 6" descr="A blue and orange hat&#10;&#10;AI-generated content may be incorrect.">
              <a:extLst>
                <a:ext uri="{FF2B5EF4-FFF2-40B4-BE49-F238E27FC236}">
                  <a16:creationId xmlns:a16="http://schemas.microsoft.com/office/drawing/2014/main" id="{030D62DA-2539-5F7B-94EF-9B23F56051A5}"/>
                </a:ext>
              </a:extLst>
            </p:cNvPr>
            <p:cNvPicPr>
              <a:picLocks noChangeAspect="1"/>
            </p:cNvPicPr>
            <p:nvPr/>
          </p:nvPicPr>
          <p:blipFill>
            <a:blip r:embed="rId6">
              <a:extLst>
                <a:ext uri="{28A0092B-C50C-407E-A947-70E740481C1C}">
                  <a14:useLocalDpi xmlns:a14="http://schemas.microsoft.com/office/drawing/2010/main" val="0"/>
                </a:ext>
              </a:extLst>
            </a:blip>
            <a:srcRect l="21745" t="19334" r="21777" b="18952"/>
            <a:stretch>
              <a:fillRect/>
            </a:stretch>
          </p:blipFill>
          <p:spPr>
            <a:xfrm rot="18900000">
              <a:off x="15516605" y="7097721"/>
              <a:ext cx="1203847" cy="1315462"/>
            </a:xfrm>
            <a:prstGeom prst="rect">
              <a:avLst/>
            </a:prstGeom>
          </p:spPr>
        </p:pic>
        <p:pic>
          <p:nvPicPr>
            <p:cNvPr id="8" name="Picture 7" descr="Yellow stars on a black background&#10;&#10;AI-generated content may be incorrect.">
              <a:extLst>
                <a:ext uri="{FF2B5EF4-FFF2-40B4-BE49-F238E27FC236}">
                  <a16:creationId xmlns:a16="http://schemas.microsoft.com/office/drawing/2014/main" id="{640DA691-36C7-D61B-E42F-F4B1CC470E4E}"/>
                </a:ext>
              </a:extLst>
            </p:cNvPr>
            <p:cNvPicPr>
              <a:picLocks noChangeAspect="1"/>
            </p:cNvPicPr>
            <p:nvPr/>
          </p:nvPicPr>
          <p:blipFill>
            <a:blip r:embed="rId7">
              <a:extLst>
                <a:ext uri="{28A0092B-C50C-407E-A947-70E740481C1C}">
                  <a14:useLocalDpi xmlns:a14="http://schemas.microsoft.com/office/drawing/2010/main" val="0"/>
                </a:ext>
              </a:extLst>
            </a:blip>
            <a:srcRect l="19409" t="26349" r="19624" b="26336"/>
            <a:stretch>
              <a:fillRect/>
            </a:stretch>
          </p:blipFill>
          <p:spPr>
            <a:xfrm>
              <a:off x="15308939" y="8931375"/>
              <a:ext cx="933745" cy="724655"/>
            </a:xfrm>
            <a:prstGeom prst="rect">
              <a:avLst/>
            </a:prstGeom>
          </p:spPr>
        </p:pic>
        <p:pic>
          <p:nvPicPr>
            <p:cNvPr id="9" name="Picture 8" descr="Yellow letters on a black background&#10;&#10;AI-generated content may be incorrect.">
              <a:extLst>
                <a:ext uri="{FF2B5EF4-FFF2-40B4-BE49-F238E27FC236}">
                  <a16:creationId xmlns:a16="http://schemas.microsoft.com/office/drawing/2014/main" id="{F6B67D84-A28B-904F-CBE0-28C636E8D0D1}"/>
                </a:ext>
              </a:extLst>
            </p:cNvPr>
            <p:cNvPicPr>
              <a:picLocks noChangeAspect="1"/>
            </p:cNvPicPr>
            <p:nvPr/>
          </p:nvPicPr>
          <p:blipFill rotWithShape="1">
            <a:blip r:embed="rId8">
              <a:extLst>
                <a:ext uri="{28A0092B-C50C-407E-A947-70E740481C1C}">
                  <a14:useLocalDpi xmlns:a14="http://schemas.microsoft.com/office/drawing/2010/main" val="0"/>
                </a:ext>
              </a:extLst>
            </a:blip>
            <a:srcRect l="19606" t="27669" r="19802" b="27824"/>
            <a:stretch>
              <a:fillRect/>
            </a:stretch>
          </p:blipFill>
          <p:spPr>
            <a:xfrm rot="1546407">
              <a:off x="15724610" y="5092309"/>
              <a:ext cx="967166" cy="710407"/>
            </a:xfrm>
            <a:prstGeom prst="rect">
              <a:avLst/>
            </a:prstGeom>
          </p:spPr>
        </p:pic>
      </p:grpSp>
      <p:pic>
        <p:nvPicPr>
          <p:cNvPr id="3" name="object 38">
            <a:extLst>
              <a:ext uri="{FF2B5EF4-FFF2-40B4-BE49-F238E27FC236}">
                <a16:creationId xmlns:a16="http://schemas.microsoft.com/office/drawing/2014/main" id="{FCB6CC42-B708-B60D-FBE5-ABE77EA8C9F0}"/>
              </a:ext>
            </a:extLst>
          </p:cNvPr>
          <p:cNvPicPr/>
          <p:nvPr userDrawn="1"/>
        </p:nvPicPr>
        <p:blipFill>
          <a:blip r:embed="rId9" cstate="screen">
            <a:extLst>
              <a:ext uri="{28A0092B-C50C-407E-A947-70E740481C1C}">
                <a14:useLocalDpi xmlns:a14="http://schemas.microsoft.com/office/drawing/2010/main"/>
              </a:ext>
            </a:extLst>
          </a:blip>
          <a:stretch>
            <a:fillRect/>
          </a:stretch>
        </p:blipFill>
        <p:spPr>
          <a:xfrm>
            <a:off x="684486" y="11099142"/>
            <a:ext cx="5342172" cy="1424882"/>
          </a:xfrm>
          <a:prstGeom prst="rect">
            <a:avLst/>
          </a:prstGeom>
        </p:spPr>
      </p:pic>
    </p:spTree>
    <p:extLst>
      <p:ext uri="{BB962C8B-B14F-4D97-AF65-F5344CB8AC3E}">
        <p14:creationId xmlns:p14="http://schemas.microsoft.com/office/powerpoint/2010/main" val="552646497"/>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42465F-516E-427D-8042-EE9776A6E899}" type="datetimeFigureOut">
              <a:rPr lang="en-US" smtClean="0"/>
              <a:t>10/3/2025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DC1399-43C4-4E19-A886-3430243DE6C9}" type="slidenum">
              <a:rPr lang="en-US" smtClean="0"/>
              <a:t>‹#›</a:t>
            </a:fld>
            <a:endParaRPr lang="en-US"/>
          </a:p>
        </p:txBody>
      </p:sp>
    </p:spTree>
    <p:extLst>
      <p:ext uri="{BB962C8B-B14F-4D97-AF65-F5344CB8AC3E}">
        <p14:creationId xmlns:p14="http://schemas.microsoft.com/office/powerpoint/2010/main" val="1617241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mage">
    <p:bg>
      <p:bgPr>
        <a:solidFill>
          <a:schemeClr val="tx1"/>
        </a:soli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CA135D52-358D-E228-4334-1300FE623E0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4180" y="723408"/>
            <a:ext cx="1934149" cy="2115042"/>
          </a:xfrm>
          <a:prstGeom prst="rect">
            <a:avLst/>
          </a:prstGeom>
        </p:spPr>
      </p:pic>
      <p:pic>
        <p:nvPicPr>
          <p:cNvPr id="2" name="Graphic 1">
            <a:extLst>
              <a:ext uri="{FF2B5EF4-FFF2-40B4-BE49-F238E27FC236}">
                <a16:creationId xmlns:a16="http://schemas.microsoft.com/office/drawing/2014/main" id="{4F14F865-AE01-90B7-F5DA-C3F3FC70056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31084" y="7697313"/>
            <a:ext cx="10963777" cy="5060744"/>
          </a:xfrm>
          <a:prstGeom prst="rect">
            <a:avLst/>
          </a:prstGeom>
        </p:spPr>
      </p:pic>
      <p:sp>
        <p:nvSpPr>
          <p:cNvPr id="9" name="Picture Placeholder 8">
            <a:extLst>
              <a:ext uri="{FF2B5EF4-FFF2-40B4-BE49-F238E27FC236}">
                <a16:creationId xmlns:a16="http://schemas.microsoft.com/office/drawing/2014/main" id="{4B812FE8-4A06-BCD9-009B-9FC81A5D5CA6}"/>
              </a:ext>
            </a:extLst>
          </p:cNvPr>
          <p:cNvSpPr>
            <a:spLocks noGrp="1"/>
          </p:cNvSpPr>
          <p:nvPr>
            <p:ph type="pic" sz="quarter" idx="13"/>
          </p:nvPr>
        </p:nvSpPr>
        <p:spPr>
          <a:xfrm>
            <a:off x="7275513" y="0"/>
            <a:ext cx="12828587" cy="10331226"/>
          </a:xfrm>
          <a:custGeom>
            <a:avLst/>
            <a:gdLst>
              <a:gd name="connsiteX0" fmla="*/ 3293463 w 12828587"/>
              <a:gd name="connsiteY0" fmla="*/ 0 h 10331226"/>
              <a:gd name="connsiteX1" fmla="*/ 12188273 w 12828587"/>
              <a:gd name="connsiteY1" fmla="*/ 0 h 10331226"/>
              <a:gd name="connsiteX2" fmla="*/ 12828587 w 12828587"/>
              <a:gd name="connsiteY2" fmla="*/ 536185 h 10331226"/>
              <a:gd name="connsiteX3" fmla="*/ 12828587 w 12828587"/>
              <a:gd name="connsiteY3" fmla="*/ 10331226 h 10331226"/>
              <a:gd name="connsiteX4" fmla="*/ 0 w 12828587"/>
              <a:gd name="connsiteY4" fmla="*/ 5804875 h 10331226"/>
              <a:gd name="connsiteX5" fmla="*/ 0 w 12828587"/>
              <a:gd name="connsiteY5" fmla="*/ 5803253 h 10331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8587" h="10331226">
                <a:moveTo>
                  <a:pt x="3293463" y="0"/>
                </a:moveTo>
                <a:lnTo>
                  <a:pt x="12188273" y="0"/>
                </a:lnTo>
                <a:lnTo>
                  <a:pt x="12828587" y="536185"/>
                </a:lnTo>
                <a:lnTo>
                  <a:pt x="12828587" y="10331226"/>
                </a:lnTo>
                <a:lnTo>
                  <a:pt x="0" y="5804875"/>
                </a:lnTo>
                <a:lnTo>
                  <a:pt x="0" y="5803253"/>
                </a:lnTo>
                <a:close/>
              </a:path>
            </a:pathLst>
          </a:custGeom>
          <a:solidFill>
            <a:schemeClr val="bg1"/>
          </a:solidFill>
        </p:spPr>
        <p:txBody>
          <a:bodyPr wrap="square">
            <a:noAutofit/>
          </a:bodyPr>
          <a:lstStyle/>
          <a:p>
            <a:endParaRPr lang="en-GB"/>
          </a:p>
        </p:txBody>
      </p:sp>
      <p:pic>
        <p:nvPicPr>
          <p:cNvPr id="3" name="object 22">
            <a:extLst>
              <a:ext uri="{FF2B5EF4-FFF2-40B4-BE49-F238E27FC236}">
                <a16:creationId xmlns:a16="http://schemas.microsoft.com/office/drawing/2014/main" id="{31534B8C-40CD-33D2-937E-C6FC17FA4857}"/>
              </a:ext>
            </a:extLst>
          </p:cNvPr>
          <p:cNvPicPr/>
          <p:nvPr userDrawn="1"/>
        </p:nvPicPr>
        <p:blipFill>
          <a:blip r:embed="rId6" cstate="screen">
            <a:extLst>
              <a:ext uri="{28A0092B-C50C-407E-A947-70E740481C1C}">
                <a14:useLocalDpi xmlns:a14="http://schemas.microsoft.com/office/drawing/2010/main"/>
              </a:ext>
            </a:extLst>
          </a:blip>
          <a:stretch>
            <a:fillRect/>
          </a:stretch>
        </p:blipFill>
        <p:spPr>
          <a:xfrm>
            <a:off x="14134049" y="11108706"/>
            <a:ext cx="5342173" cy="1424881"/>
          </a:xfrm>
          <a:prstGeom prst="rect">
            <a:avLst/>
          </a:prstGeom>
        </p:spPr>
      </p:pic>
    </p:spTree>
    <p:extLst>
      <p:ext uri="{BB962C8B-B14F-4D97-AF65-F5344CB8AC3E}">
        <p14:creationId xmlns:p14="http://schemas.microsoft.com/office/powerpoint/2010/main" val="4099749176"/>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Image – Editab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4000" y="7632000"/>
            <a:ext cx="10080001" cy="5664884"/>
          </a:xfrm>
        </p:spPr>
        <p:txBody>
          <a:bodyPr anchor="t">
            <a:spAutoFit/>
          </a:bodyPr>
          <a:lstStyle>
            <a:lvl1pPr algn="l">
              <a:lnSpc>
                <a:spcPct val="84000"/>
              </a:lnSpc>
              <a:defRPr sz="21402" spc="-100" baseline="0">
                <a:solidFill>
                  <a:schemeClr val="bg1"/>
                </a:solidFill>
              </a:defRPr>
            </a:lvl1pPr>
          </a:lstStyle>
          <a:p>
            <a:r>
              <a:rPr lang="en-US" dirty="0"/>
              <a:t>Title</a:t>
            </a:r>
            <a:br>
              <a:rPr lang="en-US" dirty="0"/>
            </a:br>
            <a:r>
              <a:rPr lang="en-US" dirty="0"/>
              <a:t>here</a:t>
            </a:r>
          </a:p>
        </p:txBody>
      </p:sp>
      <p:pic>
        <p:nvPicPr>
          <p:cNvPr id="12" name="Graphic 11">
            <a:extLst>
              <a:ext uri="{FF2B5EF4-FFF2-40B4-BE49-F238E27FC236}">
                <a16:creationId xmlns:a16="http://schemas.microsoft.com/office/drawing/2014/main" id="{CA135D52-358D-E228-4334-1300FE623E0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4180" y="723408"/>
            <a:ext cx="1934149" cy="2115042"/>
          </a:xfrm>
          <a:prstGeom prst="rect">
            <a:avLst/>
          </a:prstGeom>
        </p:spPr>
      </p:pic>
      <p:sp>
        <p:nvSpPr>
          <p:cNvPr id="3" name="Picture Placeholder 2">
            <a:extLst>
              <a:ext uri="{FF2B5EF4-FFF2-40B4-BE49-F238E27FC236}">
                <a16:creationId xmlns:a16="http://schemas.microsoft.com/office/drawing/2014/main" id="{1728E04C-36D5-417C-343E-E8771225EEEE}"/>
              </a:ext>
            </a:extLst>
          </p:cNvPr>
          <p:cNvSpPr>
            <a:spLocks noGrp="1"/>
          </p:cNvSpPr>
          <p:nvPr>
            <p:ph type="pic" sz="quarter" idx="13"/>
          </p:nvPr>
        </p:nvSpPr>
        <p:spPr>
          <a:xfrm>
            <a:off x="7275513" y="0"/>
            <a:ext cx="12828587" cy="10331226"/>
          </a:xfrm>
          <a:custGeom>
            <a:avLst/>
            <a:gdLst>
              <a:gd name="connsiteX0" fmla="*/ 3293463 w 12828587"/>
              <a:gd name="connsiteY0" fmla="*/ 0 h 10331226"/>
              <a:gd name="connsiteX1" fmla="*/ 12188273 w 12828587"/>
              <a:gd name="connsiteY1" fmla="*/ 0 h 10331226"/>
              <a:gd name="connsiteX2" fmla="*/ 12828587 w 12828587"/>
              <a:gd name="connsiteY2" fmla="*/ 536185 h 10331226"/>
              <a:gd name="connsiteX3" fmla="*/ 12828587 w 12828587"/>
              <a:gd name="connsiteY3" fmla="*/ 10331226 h 10331226"/>
              <a:gd name="connsiteX4" fmla="*/ 0 w 12828587"/>
              <a:gd name="connsiteY4" fmla="*/ 5804875 h 10331226"/>
              <a:gd name="connsiteX5" fmla="*/ 0 w 12828587"/>
              <a:gd name="connsiteY5" fmla="*/ 5803253 h 10331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8587" h="10331226">
                <a:moveTo>
                  <a:pt x="3293463" y="0"/>
                </a:moveTo>
                <a:lnTo>
                  <a:pt x="12188273" y="0"/>
                </a:lnTo>
                <a:lnTo>
                  <a:pt x="12828587" y="536185"/>
                </a:lnTo>
                <a:lnTo>
                  <a:pt x="12828587" y="10331226"/>
                </a:lnTo>
                <a:lnTo>
                  <a:pt x="0" y="5804875"/>
                </a:lnTo>
                <a:lnTo>
                  <a:pt x="0" y="5803253"/>
                </a:lnTo>
                <a:close/>
              </a:path>
            </a:pathLst>
          </a:custGeom>
          <a:solidFill>
            <a:schemeClr val="bg1"/>
          </a:solidFill>
        </p:spPr>
        <p:txBody>
          <a:bodyPr wrap="square">
            <a:noAutofit/>
          </a:bodyPr>
          <a:lstStyle/>
          <a:p>
            <a:endParaRPr lang="en-GB"/>
          </a:p>
        </p:txBody>
      </p:sp>
      <p:pic>
        <p:nvPicPr>
          <p:cNvPr id="4" name="object 22">
            <a:extLst>
              <a:ext uri="{FF2B5EF4-FFF2-40B4-BE49-F238E27FC236}">
                <a16:creationId xmlns:a16="http://schemas.microsoft.com/office/drawing/2014/main" id="{D67DF73A-DD6C-474D-B0CE-9C47BD431F31}"/>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14134049" y="11108706"/>
            <a:ext cx="5342173" cy="1424881"/>
          </a:xfrm>
          <a:prstGeom prst="rect">
            <a:avLst/>
          </a:prstGeom>
        </p:spPr>
      </p:pic>
    </p:spTree>
    <p:extLst>
      <p:ext uri="{BB962C8B-B14F-4D97-AF65-F5344CB8AC3E}">
        <p14:creationId xmlns:p14="http://schemas.microsoft.com/office/powerpoint/2010/main" val="1804036337"/>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 Image">
    <p:bg>
      <p:bgPr>
        <a:solidFill>
          <a:schemeClr val="accent1"/>
        </a:solidFill>
        <a:effectLst/>
      </p:bgPr>
    </p:bg>
    <p:spTree>
      <p:nvGrpSpPr>
        <p:cNvPr id="1" name=""/>
        <p:cNvGrpSpPr/>
        <p:nvPr/>
      </p:nvGrpSpPr>
      <p:grpSpPr>
        <a:xfrm>
          <a:off x="0" y="0"/>
          <a:ext cx="0" cy="0"/>
          <a:chOff x="0" y="0"/>
          <a:chExt cx="0" cy="0"/>
        </a:xfrm>
      </p:grpSpPr>
      <p:sp>
        <p:nvSpPr>
          <p:cNvPr id="21" name="Graphic 9">
            <a:extLst>
              <a:ext uri="{FF2B5EF4-FFF2-40B4-BE49-F238E27FC236}">
                <a16:creationId xmlns:a16="http://schemas.microsoft.com/office/drawing/2014/main" id="{BE8EB73A-79ED-6166-6720-B3F19EC7B666}"/>
              </a:ext>
            </a:extLst>
          </p:cNvPr>
          <p:cNvSpPr/>
          <p:nvPr userDrawn="1"/>
        </p:nvSpPr>
        <p:spPr>
          <a:xfrm>
            <a:off x="11673439" y="5402468"/>
            <a:ext cx="8458369" cy="8003970"/>
          </a:xfrm>
          <a:custGeom>
            <a:avLst/>
            <a:gdLst>
              <a:gd name="connsiteX0" fmla="*/ 707990 w 8458370"/>
              <a:gd name="connsiteY0" fmla="*/ 8003971 h 8003970"/>
              <a:gd name="connsiteX1" fmla="*/ 8458370 w 8458370"/>
              <a:gd name="connsiteY1" fmla="*/ 8003971 h 8003970"/>
              <a:gd name="connsiteX2" fmla="*/ 8458370 w 8458370"/>
              <a:gd name="connsiteY2" fmla="*/ 994779 h 8003970"/>
              <a:gd name="connsiteX3" fmla="*/ 5349628 w 8458370"/>
              <a:gd name="connsiteY3" fmla="*/ 0 h 8003970"/>
              <a:gd name="connsiteX4" fmla="*/ 0 w 8458370"/>
              <a:gd name="connsiteY4" fmla="*/ 5344843 h 8003970"/>
              <a:gd name="connsiteX5" fmla="*/ 707990 w 8458370"/>
              <a:gd name="connsiteY5" fmla="*/ 8003971 h 800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58370" h="8003970">
                <a:moveTo>
                  <a:pt x="707990" y="8003971"/>
                </a:moveTo>
                <a:lnTo>
                  <a:pt x="8458370" y="8003971"/>
                </a:lnTo>
                <a:lnTo>
                  <a:pt x="8458370" y="994779"/>
                </a:lnTo>
                <a:cubicBezTo>
                  <a:pt x="7582236" y="368646"/>
                  <a:pt x="6509042" y="0"/>
                  <a:pt x="5349628" y="0"/>
                </a:cubicBezTo>
                <a:cubicBezTo>
                  <a:pt x="2395096" y="0"/>
                  <a:pt x="0" y="2392954"/>
                  <a:pt x="0" y="5344843"/>
                </a:cubicBezTo>
                <a:cubicBezTo>
                  <a:pt x="0" y="6312930"/>
                  <a:pt x="257613" y="7220833"/>
                  <a:pt x="707990" y="8003971"/>
                </a:cubicBezTo>
              </a:path>
            </a:pathLst>
          </a:custGeom>
          <a:solidFill>
            <a:schemeClr val="accent3"/>
          </a:solidFill>
          <a:ln w="10469" cap="flat">
            <a:noFill/>
            <a:prstDash val="solid"/>
            <a:miter/>
          </a:ln>
        </p:spPr>
        <p:txBody>
          <a:bodyPr rtlCol="0" anchor="ctr"/>
          <a:lstStyle/>
          <a:p>
            <a:endParaRPr lang="en-GB" sz="980"/>
          </a:p>
        </p:txBody>
      </p:sp>
      <p:sp>
        <p:nvSpPr>
          <p:cNvPr id="2" name="Title 1"/>
          <p:cNvSpPr>
            <a:spLocks noGrp="1"/>
          </p:cNvSpPr>
          <p:nvPr>
            <p:ph type="title" hasCustomPrompt="1"/>
          </p:nvPr>
        </p:nvSpPr>
        <p:spPr>
          <a:xfrm>
            <a:off x="1044001" y="6465601"/>
            <a:ext cx="9720001" cy="4253024"/>
          </a:xfrm>
        </p:spPr>
        <p:txBody>
          <a:bodyPr anchor="t" anchorCtr="0">
            <a:spAutoFit/>
          </a:bodyPr>
          <a:lstStyle>
            <a:lvl1pPr>
              <a:lnSpc>
                <a:spcPct val="82000"/>
              </a:lnSpc>
              <a:defRPr sz="16402">
                <a:solidFill>
                  <a:schemeClr val="bg1"/>
                </a:solidFill>
              </a:defRPr>
            </a:lvl1pPr>
          </a:lstStyle>
          <a:p>
            <a:r>
              <a:rPr lang="en-US" dirty="0"/>
              <a:t>Title</a:t>
            </a:r>
            <a:br>
              <a:rPr lang="en-US" dirty="0"/>
            </a:br>
            <a:r>
              <a:rPr lang="en-US" dirty="0"/>
              <a:t>here</a:t>
            </a:r>
          </a:p>
        </p:txBody>
      </p:sp>
      <p:sp>
        <p:nvSpPr>
          <p:cNvPr id="3" name="Text Placeholder 2"/>
          <p:cNvSpPr>
            <a:spLocks noGrp="1"/>
          </p:cNvSpPr>
          <p:nvPr>
            <p:ph type="body" idx="1"/>
          </p:nvPr>
        </p:nvSpPr>
        <p:spPr>
          <a:xfrm>
            <a:off x="1053609" y="10821475"/>
            <a:ext cx="8640001" cy="496226"/>
          </a:xfrm>
        </p:spPr>
        <p:txBody>
          <a:bodyPr>
            <a:spAutoFit/>
          </a:bodyPr>
          <a:lstStyle>
            <a:lvl1pPr marL="0" indent="0">
              <a:lnSpc>
                <a:spcPct val="105000"/>
              </a:lnSpc>
              <a:spcBef>
                <a:spcPts val="0"/>
              </a:spcBef>
              <a:buNone/>
              <a:defRPr sz="3300">
                <a:solidFill>
                  <a:schemeClr val="bg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sp>
        <p:nvSpPr>
          <p:cNvPr id="8" name="object 7">
            <a:extLst>
              <a:ext uri="{FF2B5EF4-FFF2-40B4-BE49-F238E27FC236}">
                <a16:creationId xmlns:a16="http://schemas.microsoft.com/office/drawing/2014/main" id="{F89FDAB4-B93B-69D7-6E0B-0B12987DC28E}"/>
              </a:ext>
            </a:extLst>
          </p:cNvPr>
          <p:cNvSpPr/>
          <p:nvPr userDrawn="1"/>
        </p:nvSpPr>
        <p:spPr>
          <a:xfrm>
            <a:off x="7748906" y="1048820"/>
            <a:ext cx="4606290" cy="4606290"/>
          </a:xfrm>
          <a:custGeom>
            <a:avLst/>
            <a:gdLst/>
            <a:ahLst/>
            <a:cxnLst/>
            <a:rect l="l" t="t" r="r" b="b"/>
            <a:pathLst>
              <a:path w="4606290" h="4606290">
                <a:moveTo>
                  <a:pt x="2303071" y="0"/>
                </a:moveTo>
                <a:lnTo>
                  <a:pt x="2254886" y="494"/>
                </a:lnTo>
                <a:lnTo>
                  <a:pt x="2206943" y="1969"/>
                </a:lnTo>
                <a:lnTo>
                  <a:pt x="2159250" y="4417"/>
                </a:lnTo>
                <a:lnTo>
                  <a:pt x="2111818" y="7827"/>
                </a:lnTo>
                <a:lnTo>
                  <a:pt x="2064656" y="12190"/>
                </a:lnTo>
                <a:lnTo>
                  <a:pt x="2017773" y="17497"/>
                </a:lnTo>
                <a:lnTo>
                  <a:pt x="1971180" y="23737"/>
                </a:lnTo>
                <a:lnTo>
                  <a:pt x="1924885" y="30901"/>
                </a:lnTo>
                <a:lnTo>
                  <a:pt x="1878899" y="38979"/>
                </a:lnTo>
                <a:lnTo>
                  <a:pt x="1833231" y="47962"/>
                </a:lnTo>
                <a:lnTo>
                  <a:pt x="1787891" y="57840"/>
                </a:lnTo>
                <a:lnTo>
                  <a:pt x="1742888" y="68604"/>
                </a:lnTo>
                <a:lnTo>
                  <a:pt x="1698232" y="80243"/>
                </a:lnTo>
                <a:lnTo>
                  <a:pt x="1653932" y="92749"/>
                </a:lnTo>
                <a:lnTo>
                  <a:pt x="1609999" y="106111"/>
                </a:lnTo>
                <a:lnTo>
                  <a:pt x="1566441" y="120321"/>
                </a:lnTo>
                <a:lnTo>
                  <a:pt x="1523269" y="135368"/>
                </a:lnTo>
                <a:lnTo>
                  <a:pt x="1480492" y="151243"/>
                </a:lnTo>
                <a:lnTo>
                  <a:pt x="1438120" y="167935"/>
                </a:lnTo>
                <a:lnTo>
                  <a:pt x="1396161" y="185437"/>
                </a:lnTo>
                <a:lnTo>
                  <a:pt x="1354627" y="203737"/>
                </a:lnTo>
                <a:lnTo>
                  <a:pt x="1313526" y="222827"/>
                </a:lnTo>
                <a:lnTo>
                  <a:pt x="1272869" y="242697"/>
                </a:lnTo>
                <a:lnTo>
                  <a:pt x="1232664" y="263336"/>
                </a:lnTo>
                <a:lnTo>
                  <a:pt x="1192921" y="284736"/>
                </a:lnTo>
                <a:lnTo>
                  <a:pt x="1153650" y="306887"/>
                </a:lnTo>
                <a:lnTo>
                  <a:pt x="1114861" y="329780"/>
                </a:lnTo>
                <a:lnTo>
                  <a:pt x="1076563" y="353404"/>
                </a:lnTo>
                <a:lnTo>
                  <a:pt x="1038766" y="377749"/>
                </a:lnTo>
                <a:lnTo>
                  <a:pt x="1001480" y="402808"/>
                </a:lnTo>
                <a:lnTo>
                  <a:pt x="964713" y="428569"/>
                </a:lnTo>
                <a:lnTo>
                  <a:pt x="928476" y="455023"/>
                </a:lnTo>
                <a:lnTo>
                  <a:pt x="892779" y="482161"/>
                </a:lnTo>
                <a:lnTo>
                  <a:pt x="857630" y="509972"/>
                </a:lnTo>
                <a:lnTo>
                  <a:pt x="823040" y="538448"/>
                </a:lnTo>
                <a:lnTo>
                  <a:pt x="789018" y="567579"/>
                </a:lnTo>
                <a:lnTo>
                  <a:pt x="755573" y="597355"/>
                </a:lnTo>
                <a:lnTo>
                  <a:pt x="722717" y="627766"/>
                </a:lnTo>
                <a:lnTo>
                  <a:pt x="690457" y="658803"/>
                </a:lnTo>
                <a:lnTo>
                  <a:pt x="658803" y="690457"/>
                </a:lnTo>
                <a:lnTo>
                  <a:pt x="627766" y="722717"/>
                </a:lnTo>
                <a:lnTo>
                  <a:pt x="597355" y="755573"/>
                </a:lnTo>
                <a:lnTo>
                  <a:pt x="567579" y="789018"/>
                </a:lnTo>
                <a:lnTo>
                  <a:pt x="538448" y="823040"/>
                </a:lnTo>
                <a:lnTo>
                  <a:pt x="509972" y="857630"/>
                </a:lnTo>
                <a:lnTo>
                  <a:pt x="482161" y="892779"/>
                </a:lnTo>
                <a:lnTo>
                  <a:pt x="455023" y="928476"/>
                </a:lnTo>
                <a:lnTo>
                  <a:pt x="428569" y="964713"/>
                </a:lnTo>
                <a:lnTo>
                  <a:pt x="402808" y="1001480"/>
                </a:lnTo>
                <a:lnTo>
                  <a:pt x="377749" y="1038766"/>
                </a:lnTo>
                <a:lnTo>
                  <a:pt x="353404" y="1076563"/>
                </a:lnTo>
                <a:lnTo>
                  <a:pt x="329780" y="1114861"/>
                </a:lnTo>
                <a:lnTo>
                  <a:pt x="306887" y="1153650"/>
                </a:lnTo>
                <a:lnTo>
                  <a:pt x="284736" y="1192921"/>
                </a:lnTo>
                <a:lnTo>
                  <a:pt x="263336" y="1232664"/>
                </a:lnTo>
                <a:lnTo>
                  <a:pt x="242697" y="1272869"/>
                </a:lnTo>
                <a:lnTo>
                  <a:pt x="222827" y="1313526"/>
                </a:lnTo>
                <a:lnTo>
                  <a:pt x="203737" y="1354627"/>
                </a:lnTo>
                <a:lnTo>
                  <a:pt x="185437" y="1396161"/>
                </a:lnTo>
                <a:lnTo>
                  <a:pt x="167935" y="1438120"/>
                </a:lnTo>
                <a:lnTo>
                  <a:pt x="151243" y="1480492"/>
                </a:lnTo>
                <a:lnTo>
                  <a:pt x="135368" y="1523269"/>
                </a:lnTo>
                <a:lnTo>
                  <a:pt x="120321" y="1566441"/>
                </a:lnTo>
                <a:lnTo>
                  <a:pt x="106111" y="1609999"/>
                </a:lnTo>
                <a:lnTo>
                  <a:pt x="92749" y="1653932"/>
                </a:lnTo>
                <a:lnTo>
                  <a:pt x="80243" y="1698232"/>
                </a:lnTo>
                <a:lnTo>
                  <a:pt x="68604" y="1742888"/>
                </a:lnTo>
                <a:lnTo>
                  <a:pt x="57840" y="1787891"/>
                </a:lnTo>
                <a:lnTo>
                  <a:pt x="47962" y="1833231"/>
                </a:lnTo>
                <a:lnTo>
                  <a:pt x="38979" y="1878899"/>
                </a:lnTo>
                <a:lnTo>
                  <a:pt x="30901" y="1924885"/>
                </a:lnTo>
                <a:lnTo>
                  <a:pt x="23737" y="1971180"/>
                </a:lnTo>
                <a:lnTo>
                  <a:pt x="17497" y="2017773"/>
                </a:lnTo>
                <a:lnTo>
                  <a:pt x="12190" y="2064656"/>
                </a:lnTo>
                <a:lnTo>
                  <a:pt x="7827" y="2111818"/>
                </a:lnTo>
                <a:lnTo>
                  <a:pt x="4417" y="2159250"/>
                </a:lnTo>
                <a:lnTo>
                  <a:pt x="1969" y="2206943"/>
                </a:lnTo>
                <a:lnTo>
                  <a:pt x="494" y="2254886"/>
                </a:lnTo>
                <a:lnTo>
                  <a:pt x="0" y="2303071"/>
                </a:lnTo>
                <a:lnTo>
                  <a:pt x="494" y="2351255"/>
                </a:lnTo>
                <a:lnTo>
                  <a:pt x="1969" y="2399199"/>
                </a:lnTo>
                <a:lnTo>
                  <a:pt x="4417" y="2446891"/>
                </a:lnTo>
                <a:lnTo>
                  <a:pt x="7827" y="2494324"/>
                </a:lnTo>
                <a:lnTo>
                  <a:pt x="12190" y="2541486"/>
                </a:lnTo>
                <a:lnTo>
                  <a:pt x="17497" y="2588369"/>
                </a:lnTo>
                <a:lnTo>
                  <a:pt x="23737" y="2634962"/>
                </a:lnTo>
                <a:lnTo>
                  <a:pt x="30901" y="2681257"/>
                </a:lnTo>
                <a:lnTo>
                  <a:pt x="38979" y="2727243"/>
                </a:lnTo>
                <a:lnTo>
                  <a:pt x="47962" y="2772911"/>
                </a:lnTo>
                <a:lnTo>
                  <a:pt x="57840" y="2818251"/>
                </a:lnTo>
                <a:lnTo>
                  <a:pt x="68604" y="2863254"/>
                </a:lnTo>
                <a:lnTo>
                  <a:pt x="80243" y="2907910"/>
                </a:lnTo>
                <a:lnTo>
                  <a:pt x="92749" y="2952209"/>
                </a:lnTo>
                <a:lnTo>
                  <a:pt x="106111" y="2996143"/>
                </a:lnTo>
                <a:lnTo>
                  <a:pt x="120321" y="3039700"/>
                </a:lnTo>
                <a:lnTo>
                  <a:pt x="135368" y="3082872"/>
                </a:lnTo>
                <a:lnTo>
                  <a:pt x="151243" y="3125649"/>
                </a:lnTo>
                <a:lnTo>
                  <a:pt x="167935" y="3168022"/>
                </a:lnTo>
                <a:lnTo>
                  <a:pt x="185437" y="3209980"/>
                </a:lnTo>
                <a:lnTo>
                  <a:pt x="203737" y="3251514"/>
                </a:lnTo>
                <a:lnTo>
                  <a:pt x="222827" y="3292615"/>
                </a:lnTo>
                <a:lnTo>
                  <a:pt x="242697" y="3333273"/>
                </a:lnTo>
                <a:lnTo>
                  <a:pt x="263336" y="3373478"/>
                </a:lnTo>
                <a:lnTo>
                  <a:pt x="284736" y="3413220"/>
                </a:lnTo>
                <a:lnTo>
                  <a:pt x="306887" y="3452491"/>
                </a:lnTo>
                <a:lnTo>
                  <a:pt x="329780" y="3491280"/>
                </a:lnTo>
                <a:lnTo>
                  <a:pt x="353404" y="3529578"/>
                </a:lnTo>
                <a:lnTo>
                  <a:pt x="377749" y="3567375"/>
                </a:lnTo>
                <a:lnTo>
                  <a:pt x="402808" y="3604662"/>
                </a:lnTo>
                <a:lnTo>
                  <a:pt x="428569" y="3641428"/>
                </a:lnTo>
                <a:lnTo>
                  <a:pt x="455023" y="3677665"/>
                </a:lnTo>
                <a:lnTo>
                  <a:pt x="482161" y="3713363"/>
                </a:lnTo>
                <a:lnTo>
                  <a:pt x="509972" y="3748511"/>
                </a:lnTo>
                <a:lnTo>
                  <a:pt x="538448" y="3783102"/>
                </a:lnTo>
                <a:lnTo>
                  <a:pt x="567579" y="3817124"/>
                </a:lnTo>
                <a:lnTo>
                  <a:pt x="597355" y="3850568"/>
                </a:lnTo>
                <a:lnTo>
                  <a:pt x="627766" y="3883425"/>
                </a:lnTo>
                <a:lnTo>
                  <a:pt x="658803" y="3915685"/>
                </a:lnTo>
                <a:lnTo>
                  <a:pt x="690457" y="3947338"/>
                </a:lnTo>
                <a:lnTo>
                  <a:pt x="722717" y="3978375"/>
                </a:lnTo>
                <a:lnTo>
                  <a:pt x="755573" y="4008786"/>
                </a:lnTo>
                <a:lnTo>
                  <a:pt x="789018" y="4038562"/>
                </a:lnTo>
                <a:lnTo>
                  <a:pt x="823040" y="4067693"/>
                </a:lnTo>
                <a:lnTo>
                  <a:pt x="857630" y="4096169"/>
                </a:lnTo>
                <a:lnTo>
                  <a:pt x="892779" y="4123981"/>
                </a:lnTo>
                <a:lnTo>
                  <a:pt x="928476" y="4151118"/>
                </a:lnTo>
                <a:lnTo>
                  <a:pt x="964713" y="4177573"/>
                </a:lnTo>
                <a:lnTo>
                  <a:pt x="1001480" y="4203334"/>
                </a:lnTo>
                <a:lnTo>
                  <a:pt x="1038766" y="4228392"/>
                </a:lnTo>
                <a:lnTo>
                  <a:pt x="1076563" y="4252738"/>
                </a:lnTo>
                <a:lnTo>
                  <a:pt x="1114861" y="4276362"/>
                </a:lnTo>
                <a:lnTo>
                  <a:pt x="1153650" y="4299254"/>
                </a:lnTo>
                <a:lnTo>
                  <a:pt x="1192921" y="4321405"/>
                </a:lnTo>
                <a:lnTo>
                  <a:pt x="1232664" y="4342805"/>
                </a:lnTo>
                <a:lnTo>
                  <a:pt x="1272869" y="4363445"/>
                </a:lnTo>
                <a:lnTo>
                  <a:pt x="1313526" y="4383314"/>
                </a:lnTo>
                <a:lnTo>
                  <a:pt x="1354627" y="4402404"/>
                </a:lnTo>
                <a:lnTo>
                  <a:pt x="1396161" y="4420705"/>
                </a:lnTo>
                <a:lnTo>
                  <a:pt x="1438120" y="4438206"/>
                </a:lnTo>
                <a:lnTo>
                  <a:pt x="1480492" y="4454899"/>
                </a:lnTo>
                <a:lnTo>
                  <a:pt x="1523269" y="4470774"/>
                </a:lnTo>
                <a:lnTo>
                  <a:pt x="1566441" y="4485821"/>
                </a:lnTo>
                <a:lnTo>
                  <a:pt x="1609999" y="4500030"/>
                </a:lnTo>
                <a:lnTo>
                  <a:pt x="1653932" y="4513393"/>
                </a:lnTo>
                <a:lnTo>
                  <a:pt x="1698232" y="4525898"/>
                </a:lnTo>
                <a:lnTo>
                  <a:pt x="1742888" y="4537538"/>
                </a:lnTo>
                <a:lnTo>
                  <a:pt x="1787891" y="4548302"/>
                </a:lnTo>
                <a:lnTo>
                  <a:pt x="1833231" y="4558180"/>
                </a:lnTo>
                <a:lnTo>
                  <a:pt x="1878899" y="4567163"/>
                </a:lnTo>
                <a:lnTo>
                  <a:pt x="1924885" y="4575241"/>
                </a:lnTo>
                <a:lnTo>
                  <a:pt x="1971180" y="4582405"/>
                </a:lnTo>
                <a:lnTo>
                  <a:pt x="2017773" y="4588645"/>
                </a:lnTo>
                <a:lnTo>
                  <a:pt x="2064656" y="4593951"/>
                </a:lnTo>
                <a:lnTo>
                  <a:pt x="2111818" y="4598314"/>
                </a:lnTo>
                <a:lnTo>
                  <a:pt x="2159250" y="4601724"/>
                </a:lnTo>
                <a:lnTo>
                  <a:pt x="2206943" y="4604172"/>
                </a:lnTo>
                <a:lnTo>
                  <a:pt x="2254886" y="4605648"/>
                </a:lnTo>
                <a:lnTo>
                  <a:pt x="2303071" y="4606142"/>
                </a:lnTo>
                <a:lnTo>
                  <a:pt x="2351255" y="4605648"/>
                </a:lnTo>
                <a:lnTo>
                  <a:pt x="2399199" y="4604172"/>
                </a:lnTo>
                <a:lnTo>
                  <a:pt x="2446891" y="4601724"/>
                </a:lnTo>
                <a:lnTo>
                  <a:pt x="2494324" y="4598314"/>
                </a:lnTo>
                <a:lnTo>
                  <a:pt x="2541486" y="4593951"/>
                </a:lnTo>
                <a:lnTo>
                  <a:pt x="2588369" y="4588645"/>
                </a:lnTo>
                <a:lnTo>
                  <a:pt x="2634962" y="4582405"/>
                </a:lnTo>
                <a:lnTo>
                  <a:pt x="2681257" y="4575241"/>
                </a:lnTo>
                <a:lnTo>
                  <a:pt x="2727243" y="4567163"/>
                </a:lnTo>
                <a:lnTo>
                  <a:pt x="2772911" y="4558180"/>
                </a:lnTo>
                <a:lnTo>
                  <a:pt x="2818251" y="4548302"/>
                </a:lnTo>
                <a:lnTo>
                  <a:pt x="2863254" y="4537538"/>
                </a:lnTo>
                <a:lnTo>
                  <a:pt x="2907910" y="4525898"/>
                </a:lnTo>
                <a:lnTo>
                  <a:pt x="2952209" y="4513393"/>
                </a:lnTo>
                <a:lnTo>
                  <a:pt x="2996143" y="4500030"/>
                </a:lnTo>
                <a:lnTo>
                  <a:pt x="3039700" y="4485821"/>
                </a:lnTo>
                <a:lnTo>
                  <a:pt x="3082872" y="4470774"/>
                </a:lnTo>
                <a:lnTo>
                  <a:pt x="3125649" y="4454899"/>
                </a:lnTo>
                <a:lnTo>
                  <a:pt x="3168022" y="4438206"/>
                </a:lnTo>
                <a:lnTo>
                  <a:pt x="3209980" y="4420705"/>
                </a:lnTo>
                <a:lnTo>
                  <a:pt x="3251514" y="4402404"/>
                </a:lnTo>
                <a:lnTo>
                  <a:pt x="3292615" y="4383314"/>
                </a:lnTo>
                <a:lnTo>
                  <a:pt x="3333273" y="4363445"/>
                </a:lnTo>
                <a:lnTo>
                  <a:pt x="3373478" y="4342805"/>
                </a:lnTo>
                <a:lnTo>
                  <a:pt x="3413220" y="4321405"/>
                </a:lnTo>
                <a:lnTo>
                  <a:pt x="3452491" y="4299254"/>
                </a:lnTo>
                <a:lnTo>
                  <a:pt x="3491280" y="4276362"/>
                </a:lnTo>
                <a:lnTo>
                  <a:pt x="3529578" y="4252738"/>
                </a:lnTo>
                <a:lnTo>
                  <a:pt x="3567375" y="4228392"/>
                </a:lnTo>
                <a:lnTo>
                  <a:pt x="3604662" y="4203334"/>
                </a:lnTo>
                <a:lnTo>
                  <a:pt x="3641428" y="4177573"/>
                </a:lnTo>
                <a:lnTo>
                  <a:pt x="3677665" y="4151118"/>
                </a:lnTo>
                <a:lnTo>
                  <a:pt x="3713363" y="4123981"/>
                </a:lnTo>
                <a:lnTo>
                  <a:pt x="3748511" y="4096169"/>
                </a:lnTo>
                <a:lnTo>
                  <a:pt x="3783102" y="4067693"/>
                </a:lnTo>
                <a:lnTo>
                  <a:pt x="3817124" y="4038562"/>
                </a:lnTo>
                <a:lnTo>
                  <a:pt x="3850568" y="4008786"/>
                </a:lnTo>
                <a:lnTo>
                  <a:pt x="3883425" y="3978375"/>
                </a:lnTo>
                <a:lnTo>
                  <a:pt x="3915685" y="3947338"/>
                </a:lnTo>
                <a:lnTo>
                  <a:pt x="3947338" y="3915685"/>
                </a:lnTo>
                <a:lnTo>
                  <a:pt x="3978375" y="3883425"/>
                </a:lnTo>
                <a:lnTo>
                  <a:pt x="4008786" y="3850568"/>
                </a:lnTo>
                <a:lnTo>
                  <a:pt x="4038562" y="3817124"/>
                </a:lnTo>
                <a:lnTo>
                  <a:pt x="4067693" y="3783102"/>
                </a:lnTo>
                <a:lnTo>
                  <a:pt x="4096169" y="3748511"/>
                </a:lnTo>
                <a:lnTo>
                  <a:pt x="4123981" y="3713363"/>
                </a:lnTo>
                <a:lnTo>
                  <a:pt x="4151118" y="3677665"/>
                </a:lnTo>
                <a:lnTo>
                  <a:pt x="4177573" y="3641428"/>
                </a:lnTo>
                <a:lnTo>
                  <a:pt x="4203334" y="3604662"/>
                </a:lnTo>
                <a:lnTo>
                  <a:pt x="4228392" y="3567375"/>
                </a:lnTo>
                <a:lnTo>
                  <a:pt x="4252738" y="3529578"/>
                </a:lnTo>
                <a:lnTo>
                  <a:pt x="4276362" y="3491280"/>
                </a:lnTo>
                <a:lnTo>
                  <a:pt x="4299254" y="3452491"/>
                </a:lnTo>
                <a:lnTo>
                  <a:pt x="4321405" y="3413220"/>
                </a:lnTo>
                <a:lnTo>
                  <a:pt x="4342805" y="3373478"/>
                </a:lnTo>
                <a:lnTo>
                  <a:pt x="4363445" y="3333273"/>
                </a:lnTo>
                <a:lnTo>
                  <a:pt x="4383314" y="3292615"/>
                </a:lnTo>
                <a:lnTo>
                  <a:pt x="4402404" y="3251514"/>
                </a:lnTo>
                <a:lnTo>
                  <a:pt x="4420705" y="3209980"/>
                </a:lnTo>
                <a:lnTo>
                  <a:pt x="4438206" y="3168022"/>
                </a:lnTo>
                <a:lnTo>
                  <a:pt x="4454899" y="3125649"/>
                </a:lnTo>
                <a:lnTo>
                  <a:pt x="4470774" y="3082872"/>
                </a:lnTo>
                <a:lnTo>
                  <a:pt x="4485821" y="3039700"/>
                </a:lnTo>
                <a:lnTo>
                  <a:pt x="4500030" y="2996143"/>
                </a:lnTo>
                <a:lnTo>
                  <a:pt x="4513393" y="2952209"/>
                </a:lnTo>
                <a:lnTo>
                  <a:pt x="4525898" y="2907910"/>
                </a:lnTo>
                <a:lnTo>
                  <a:pt x="4537538" y="2863254"/>
                </a:lnTo>
                <a:lnTo>
                  <a:pt x="4548302" y="2818251"/>
                </a:lnTo>
                <a:lnTo>
                  <a:pt x="4558180" y="2772911"/>
                </a:lnTo>
                <a:lnTo>
                  <a:pt x="4567163" y="2727243"/>
                </a:lnTo>
                <a:lnTo>
                  <a:pt x="4575241" y="2681257"/>
                </a:lnTo>
                <a:lnTo>
                  <a:pt x="4582405" y="2634962"/>
                </a:lnTo>
                <a:lnTo>
                  <a:pt x="4588645" y="2588369"/>
                </a:lnTo>
                <a:lnTo>
                  <a:pt x="4593951" y="2541486"/>
                </a:lnTo>
                <a:lnTo>
                  <a:pt x="4598314" y="2494324"/>
                </a:lnTo>
                <a:lnTo>
                  <a:pt x="4601724" y="2446891"/>
                </a:lnTo>
                <a:lnTo>
                  <a:pt x="4604172" y="2399199"/>
                </a:lnTo>
                <a:lnTo>
                  <a:pt x="4605648" y="2351255"/>
                </a:lnTo>
                <a:lnTo>
                  <a:pt x="4606142" y="2303071"/>
                </a:lnTo>
                <a:lnTo>
                  <a:pt x="4605648" y="2254886"/>
                </a:lnTo>
                <a:lnTo>
                  <a:pt x="4604172" y="2206943"/>
                </a:lnTo>
                <a:lnTo>
                  <a:pt x="4601724" y="2159250"/>
                </a:lnTo>
                <a:lnTo>
                  <a:pt x="4598314" y="2111818"/>
                </a:lnTo>
                <a:lnTo>
                  <a:pt x="4593951" y="2064656"/>
                </a:lnTo>
                <a:lnTo>
                  <a:pt x="4588645" y="2017773"/>
                </a:lnTo>
                <a:lnTo>
                  <a:pt x="4582405" y="1971180"/>
                </a:lnTo>
                <a:lnTo>
                  <a:pt x="4575241" y="1924885"/>
                </a:lnTo>
                <a:lnTo>
                  <a:pt x="4567163" y="1878899"/>
                </a:lnTo>
                <a:lnTo>
                  <a:pt x="4558180" y="1833231"/>
                </a:lnTo>
                <a:lnTo>
                  <a:pt x="4548302" y="1787891"/>
                </a:lnTo>
                <a:lnTo>
                  <a:pt x="4537538" y="1742888"/>
                </a:lnTo>
                <a:lnTo>
                  <a:pt x="4525898" y="1698232"/>
                </a:lnTo>
                <a:lnTo>
                  <a:pt x="4513393" y="1653932"/>
                </a:lnTo>
                <a:lnTo>
                  <a:pt x="4500030" y="1609999"/>
                </a:lnTo>
                <a:lnTo>
                  <a:pt x="4485821" y="1566441"/>
                </a:lnTo>
                <a:lnTo>
                  <a:pt x="4470774" y="1523269"/>
                </a:lnTo>
                <a:lnTo>
                  <a:pt x="4454899" y="1480492"/>
                </a:lnTo>
                <a:lnTo>
                  <a:pt x="4438206" y="1438120"/>
                </a:lnTo>
                <a:lnTo>
                  <a:pt x="4420705" y="1396161"/>
                </a:lnTo>
                <a:lnTo>
                  <a:pt x="4402404" y="1354627"/>
                </a:lnTo>
                <a:lnTo>
                  <a:pt x="4383314" y="1313526"/>
                </a:lnTo>
                <a:lnTo>
                  <a:pt x="4363445" y="1272869"/>
                </a:lnTo>
                <a:lnTo>
                  <a:pt x="4342805" y="1232664"/>
                </a:lnTo>
                <a:lnTo>
                  <a:pt x="4321405" y="1192921"/>
                </a:lnTo>
                <a:lnTo>
                  <a:pt x="4299254" y="1153650"/>
                </a:lnTo>
                <a:lnTo>
                  <a:pt x="4276362" y="1114861"/>
                </a:lnTo>
                <a:lnTo>
                  <a:pt x="4252738" y="1076563"/>
                </a:lnTo>
                <a:lnTo>
                  <a:pt x="4228392" y="1038766"/>
                </a:lnTo>
                <a:lnTo>
                  <a:pt x="4203334" y="1001480"/>
                </a:lnTo>
                <a:lnTo>
                  <a:pt x="4177573" y="964713"/>
                </a:lnTo>
                <a:lnTo>
                  <a:pt x="4151118" y="928476"/>
                </a:lnTo>
                <a:lnTo>
                  <a:pt x="4123981" y="892779"/>
                </a:lnTo>
                <a:lnTo>
                  <a:pt x="4096169" y="857630"/>
                </a:lnTo>
                <a:lnTo>
                  <a:pt x="4067693" y="823040"/>
                </a:lnTo>
                <a:lnTo>
                  <a:pt x="4038562" y="789018"/>
                </a:lnTo>
                <a:lnTo>
                  <a:pt x="4008786" y="755573"/>
                </a:lnTo>
                <a:lnTo>
                  <a:pt x="3978375" y="722717"/>
                </a:lnTo>
                <a:lnTo>
                  <a:pt x="3947338" y="690457"/>
                </a:lnTo>
                <a:lnTo>
                  <a:pt x="3915685" y="658803"/>
                </a:lnTo>
                <a:lnTo>
                  <a:pt x="3883425" y="627766"/>
                </a:lnTo>
                <a:lnTo>
                  <a:pt x="3850568" y="597355"/>
                </a:lnTo>
                <a:lnTo>
                  <a:pt x="3817124" y="567579"/>
                </a:lnTo>
                <a:lnTo>
                  <a:pt x="3783102" y="538448"/>
                </a:lnTo>
                <a:lnTo>
                  <a:pt x="3748511" y="509972"/>
                </a:lnTo>
                <a:lnTo>
                  <a:pt x="3713363" y="482161"/>
                </a:lnTo>
                <a:lnTo>
                  <a:pt x="3677665" y="455023"/>
                </a:lnTo>
                <a:lnTo>
                  <a:pt x="3641428" y="428569"/>
                </a:lnTo>
                <a:lnTo>
                  <a:pt x="3604662" y="402808"/>
                </a:lnTo>
                <a:lnTo>
                  <a:pt x="3567375" y="377749"/>
                </a:lnTo>
                <a:lnTo>
                  <a:pt x="3529578" y="353404"/>
                </a:lnTo>
                <a:lnTo>
                  <a:pt x="3491280" y="329780"/>
                </a:lnTo>
                <a:lnTo>
                  <a:pt x="3452491" y="306887"/>
                </a:lnTo>
                <a:lnTo>
                  <a:pt x="3413220" y="284736"/>
                </a:lnTo>
                <a:lnTo>
                  <a:pt x="3373478" y="263336"/>
                </a:lnTo>
                <a:lnTo>
                  <a:pt x="3333273" y="242697"/>
                </a:lnTo>
                <a:lnTo>
                  <a:pt x="3292615" y="222827"/>
                </a:lnTo>
                <a:lnTo>
                  <a:pt x="3251514" y="203737"/>
                </a:lnTo>
                <a:lnTo>
                  <a:pt x="3209980" y="185437"/>
                </a:lnTo>
                <a:lnTo>
                  <a:pt x="3168022" y="167935"/>
                </a:lnTo>
                <a:lnTo>
                  <a:pt x="3125649" y="151243"/>
                </a:lnTo>
                <a:lnTo>
                  <a:pt x="3082872" y="135368"/>
                </a:lnTo>
                <a:lnTo>
                  <a:pt x="3039700" y="120321"/>
                </a:lnTo>
                <a:lnTo>
                  <a:pt x="2996143" y="106111"/>
                </a:lnTo>
                <a:lnTo>
                  <a:pt x="2952209" y="92749"/>
                </a:lnTo>
                <a:lnTo>
                  <a:pt x="2907910" y="80243"/>
                </a:lnTo>
                <a:lnTo>
                  <a:pt x="2863254" y="68604"/>
                </a:lnTo>
                <a:lnTo>
                  <a:pt x="2818251" y="57840"/>
                </a:lnTo>
                <a:lnTo>
                  <a:pt x="2772911" y="47962"/>
                </a:lnTo>
                <a:lnTo>
                  <a:pt x="2727243" y="38979"/>
                </a:lnTo>
                <a:lnTo>
                  <a:pt x="2681257" y="30901"/>
                </a:lnTo>
                <a:lnTo>
                  <a:pt x="2634962" y="23737"/>
                </a:lnTo>
                <a:lnTo>
                  <a:pt x="2588369" y="17497"/>
                </a:lnTo>
                <a:lnTo>
                  <a:pt x="2541486" y="12190"/>
                </a:lnTo>
                <a:lnTo>
                  <a:pt x="2494324" y="7827"/>
                </a:lnTo>
                <a:lnTo>
                  <a:pt x="2446891" y="4417"/>
                </a:lnTo>
                <a:lnTo>
                  <a:pt x="2399199" y="1969"/>
                </a:lnTo>
                <a:lnTo>
                  <a:pt x="2351255" y="494"/>
                </a:lnTo>
                <a:lnTo>
                  <a:pt x="2303071" y="0"/>
                </a:lnTo>
                <a:close/>
              </a:path>
            </a:pathLst>
          </a:custGeom>
          <a:solidFill>
            <a:srgbClr val="29211A">
              <a:alpha val="75000"/>
            </a:srgbClr>
          </a:solidFill>
        </p:spPr>
        <p:txBody>
          <a:bodyPr wrap="square" lIns="0" tIns="0" rIns="0" bIns="0" rtlCol="0"/>
          <a:lstStyle/>
          <a:p>
            <a:endParaRPr sz="980"/>
          </a:p>
        </p:txBody>
      </p:sp>
      <p:sp>
        <p:nvSpPr>
          <p:cNvPr id="13" name="Picture Placeholder 12">
            <a:extLst>
              <a:ext uri="{FF2B5EF4-FFF2-40B4-BE49-F238E27FC236}">
                <a16:creationId xmlns:a16="http://schemas.microsoft.com/office/drawing/2014/main" id="{F22F5E4F-4EC0-EF56-BCBE-BE86743BEF3D}"/>
              </a:ext>
            </a:extLst>
          </p:cNvPr>
          <p:cNvSpPr>
            <a:spLocks noGrp="1"/>
          </p:cNvSpPr>
          <p:nvPr>
            <p:ph type="pic" sz="quarter" idx="13"/>
          </p:nvPr>
        </p:nvSpPr>
        <p:spPr>
          <a:xfrm>
            <a:off x="11461916" y="0"/>
            <a:ext cx="8669892" cy="9404108"/>
          </a:xfrm>
          <a:custGeom>
            <a:avLst/>
            <a:gdLst>
              <a:gd name="connsiteX0" fmla="*/ 1819604 w 8669892"/>
              <a:gd name="connsiteY0" fmla="*/ 0 h 9404108"/>
              <a:gd name="connsiteX1" fmla="*/ 8669892 w 8669892"/>
              <a:gd name="connsiteY1" fmla="*/ 0 h 9404108"/>
              <a:gd name="connsiteX2" fmla="*/ 8669892 w 8669892"/>
              <a:gd name="connsiteY2" fmla="*/ 8274722 h 9404108"/>
              <a:gd name="connsiteX3" fmla="*/ 8664380 w 8669892"/>
              <a:gd name="connsiteY3" fmla="*/ 8279083 h 9404108"/>
              <a:gd name="connsiteX4" fmla="*/ 8581088 w 8669892"/>
              <a:gd name="connsiteY4" fmla="*/ 8342401 h 9404108"/>
              <a:gd name="connsiteX5" fmla="*/ 8496536 w 8669892"/>
              <a:gd name="connsiteY5" fmla="*/ 8404129 h 9404108"/>
              <a:gd name="connsiteX6" fmla="*/ 8410748 w 8669892"/>
              <a:gd name="connsiteY6" fmla="*/ 8464237 h 9404108"/>
              <a:gd name="connsiteX7" fmla="*/ 8323748 w 8669892"/>
              <a:gd name="connsiteY7" fmla="*/ 8522705 h 9404108"/>
              <a:gd name="connsiteX8" fmla="*/ 8235556 w 8669892"/>
              <a:gd name="connsiteY8" fmla="*/ 8579511 h 9404108"/>
              <a:gd name="connsiteX9" fmla="*/ 8146196 w 8669892"/>
              <a:gd name="connsiteY9" fmla="*/ 8634633 h 9404108"/>
              <a:gd name="connsiteX10" fmla="*/ 8055688 w 8669892"/>
              <a:gd name="connsiteY10" fmla="*/ 8688047 h 9404108"/>
              <a:gd name="connsiteX11" fmla="*/ 7964056 w 8669892"/>
              <a:gd name="connsiteY11" fmla="*/ 8739732 h 9404108"/>
              <a:gd name="connsiteX12" fmla="*/ 7871328 w 8669892"/>
              <a:gd name="connsiteY12" fmla="*/ 8789664 h 9404108"/>
              <a:gd name="connsiteX13" fmla="*/ 7777516 w 8669892"/>
              <a:gd name="connsiteY13" fmla="*/ 8837823 h 9404108"/>
              <a:gd name="connsiteX14" fmla="*/ 7682652 w 8669892"/>
              <a:gd name="connsiteY14" fmla="*/ 8884184 h 9404108"/>
              <a:gd name="connsiteX15" fmla="*/ 7586748 w 8669892"/>
              <a:gd name="connsiteY15" fmla="*/ 8928726 h 9404108"/>
              <a:gd name="connsiteX16" fmla="*/ 7489840 w 8669892"/>
              <a:gd name="connsiteY16" fmla="*/ 8971428 h 9404108"/>
              <a:gd name="connsiteX17" fmla="*/ 7391936 w 8669892"/>
              <a:gd name="connsiteY17" fmla="*/ 9012263 h 9404108"/>
              <a:gd name="connsiteX18" fmla="*/ 7293068 w 8669892"/>
              <a:gd name="connsiteY18" fmla="*/ 9051213 h 9404108"/>
              <a:gd name="connsiteX19" fmla="*/ 7193256 w 8669892"/>
              <a:gd name="connsiteY19" fmla="*/ 9088254 h 9404108"/>
              <a:gd name="connsiteX20" fmla="*/ 7092524 w 8669892"/>
              <a:gd name="connsiteY20" fmla="*/ 9123363 h 9404108"/>
              <a:gd name="connsiteX21" fmla="*/ 6990892 w 8669892"/>
              <a:gd name="connsiteY21" fmla="*/ 9156517 h 9404108"/>
              <a:gd name="connsiteX22" fmla="*/ 6888380 w 8669892"/>
              <a:gd name="connsiteY22" fmla="*/ 9187697 h 9404108"/>
              <a:gd name="connsiteX23" fmla="*/ 6785020 w 8669892"/>
              <a:gd name="connsiteY23" fmla="*/ 9216875 h 9404108"/>
              <a:gd name="connsiteX24" fmla="*/ 6680824 w 8669892"/>
              <a:gd name="connsiteY24" fmla="*/ 9244034 h 9404108"/>
              <a:gd name="connsiteX25" fmla="*/ 6575816 w 8669892"/>
              <a:gd name="connsiteY25" fmla="*/ 9269150 h 9404108"/>
              <a:gd name="connsiteX26" fmla="*/ 6470028 w 8669892"/>
              <a:gd name="connsiteY26" fmla="*/ 9292198 h 9404108"/>
              <a:gd name="connsiteX27" fmla="*/ 6363468 w 8669892"/>
              <a:gd name="connsiteY27" fmla="*/ 9313158 h 9404108"/>
              <a:gd name="connsiteX28" fmla="*/ 6256172 w 8669892"/>
              <a:gd name="connsiteY28" fmla="*/ 9332006 h 9404108"/>
              <a:gd name="connsiteX29" fmla="*/ 6148152 w 8669892"/>
              <a:gd name="connsiteY29" fmla="*/ 9348722 h 9404108"/>
              <a:gd name="connsiteX30" fmla="*/ 6039436 w 8669892"/>
              <a:gd name="connsiteY30" fmla="*/ 9363282 h 9404108"/>
              <a:gd name="connsiteX31" fmla="*/ 5930044 w 8669892"/>
              <a:gd name="connsiteY31" fmla="*/ 9375662 h 9404108"/>
              <a:gd name="connsiteX32" fmla="*/ 5820000 w 8669892"/>
              <a:gd name="connsiteY32" fmla="*/ 9385843 h 9404108"/>
              <a:gd name="connsiteX33" fmla="*/ 5709324 w 8669892"/>
              <a:gd name="connsiteY33" fmla="*/ 9393799 h 9404108"/>
              <a:gd name="connsiteX34" fmla="*/ 5598044 w 8669892"/>
              <a:gd name="connsiteY34" fmla="*/ 9399511 h 9404108"/>
              <a:gd name="connsiteX35" fmla="*/ 5486176 w 8669892"/>
              <a:gd name="connsiteY35" fmla="*/ 9402955 h 9404108"/>
              <a:gd name="connsiteX36" fmla="*/ 5373748 w 8669892"/>
              <a:gd name="connsiteY36" fmla="*/ 9404108 h 9404108"/>
              <a:gd name="connsiteX37" fmla="*/ 5261320 w 8669892"/>
              <a:gd name="connsiteY37" fmla="*/ 9402955 h 9404108"/>
              <a:gd name="connsiteX38" fmla="*/ 5149455 w 8669892"/>
              <a:gd name="connsiteY38" fmla="*/ 9399511 h 9404108"/>
              <a:gd name="connsiteX39" fmla="*/ 5038173 w 8669892"/>
              <a:gd name="connsiteY39" fmla="*/ 9393799 h 9404108"/>
              <a:gd name="connsiteX40" fmla="*/ 4927499 w 8669892"/>
              <a:gd name="connsiteY40" fmla="*/ 9385843 h 9404108"/>
              <a:gd name="connsiteX41" fmla="*/ 4817457 w 8669892"/>
              <a:gd name="connsiteY41" fmla="*/ 9375662 h 9404108"/>
              <a:gd name="connsiteX42" fmla="*/ 4708065 w 8669892"/>
              <a:gd name="connsiteY42" fmla="*/ 9363282 h 9404108"/>
              <a:gd name="connsiteX43" fmla="*/ 4599349 w 8669892"/>
              <a:gd name="connsiteY43" fmla="*/ 9348722 h 9404108"/>
              <a:gd name="connsiteX44" fmla="*/ 4491329 w 8669892"/>
              <a:gd name="connsiteY44" fmla="*/ 9332006 h 9404108"/>
              <a:gd name="connsiteX45" fmla="*/ 4384031 w 8669892"/>
              <a:gd name="connsiteY45" fmla="*/ 9313158 h 9404108"/>
              <a:gd name="connsiteX46" fmla="*/ 4277473 w 8669892"/>
              <a:gd name="connsiteY46" fmla="*/ 9292198 h 9404108"/>
              <a:gd name="connsiteX47" fmla="*/ 4171681 w 8669892"/>
              <a:gd name="connsiteY47" fmla="*/ 9269150 h 9404108"/>
              <a:gd name="connsiteX48" fmla="*/ 4066676 w 8669892"/>
              <a:gd name="connsiteY48" fmla="*/ 9244034 h 9404108"/>
              <a:gd name="connsiteX49" fmla="*/ 3962481 w 8669892"/>
              <a:gd name="connsiteY49" fmla="*/ 9216875 h 9404108"/>
              <a:gd name="connsiteX50" fmla="*/ 3859115 w 8669892"/>
              <a:gd name="connsiteY50" fmla="*/ 9187697 h 9404108"/>
              <a:gd name="connsiteX51" fmla="*/ 3756607 w 8669892"/>
              <a:gd name="connsiteY51" fmla="*/ 9156517 h 9404108"/>
              <a:gd name="connsiteX52" fmla="*/ 3654973 w 8669892"/>
              <a:gd name="connsiteY52" fmla="*/ 9123363 h 9404108"/>
              <a:gd name="connsiteX53" fmla="*/ 3554240 w 8669892"/>
              <a:gd name="connsiteY53" fmla="*/ 9088254 h 9404108"/>
              <a:gd name="connsiteX54" fmla="*/ 3454428 w 8669892"/>
              <a:gd name="connsiteY54" fmla="*/ 9051213 h 9404108"/>
              <a:gd name="connsiteX55" fmla="*/ 3355562 w 8669892"/>
              <a:gd name="connsiteY55" fmla="*/ 9012263 h 9404108"/>
              <a:gd name="connsiteX56" fmla="*/ 3257659 w 8669892"/>
              <a:gd name="connsiteY56" fmla="*/ 8971428 h 9404108"/>
              <a:gd name="connsiteX57" fmla="*/ 3160748 w 8669892"/>
              <a:gd name="connsiteY57" fmla="*/ 8928726 h 9404108"/>
              <a:gd name="connsiteX58" fmla="*/ 3064847 w 8669892"/>
              <a:gd name="connsiteY58" fmla="*/ 8884184 h 9404108"/>
              <a:gd name="connsiteX59" fmla="*/ 2969982 w 8669892"/>
              <a:gd name="connsiteY59" fmla="*/ 8837823 h 9404108"/>
              <a:gd name="connsiteX60" fmla="*/ 2876172 w 8669892"/>
              <a:gd name="connsiteY60" fmla="*/ 8789664 h 9404108"/>
              <a:gd name="connsiteX61" fmla="*/ 2783439 w 8669892"/>
              <a:gd name="connsiteY61" fmla="*/ 8739732 h 9404108"/>
              <a:gd name="connsiteX62" fmla="*/ 2691809 w 8669892"/>
              <a:gd name="connsiteY62" fmla="*/ 8688047 h 9404108"/>
              <a:gd name="connsiteX63" fmla="*/ 2601303 w 8669892"/>
              <a:gd name="connsiteY63" fmla="*/ 8634633 h 9404108"/>
              <a:gd name="connsiteX64" fmla="*/ 2511942 w 8669892"/>
              <a:gd name="connsiteY64" fmla="*/ 8579511 h 9404108"/>
              <a:gd name="connsiteX65" fmla="*/ 2423750 w 8669892"/>
              <a:gd name="connsiteY65" fmla="*/ 8522705 h 9404108"/>
              <a:gd name="connsiteX66" fmla="*/ 2336751 w 8669892"/>
              <a:gd name="connsiteY66" fmla="*/ 8464237 h 9404108"/>
              <a:gd name="connsiteX67" fmla="*/ 2250963 w 8669892"/>
              <a:gd name="connsiteY67" fmla="*/ 8404129 h 9404108"/>
              <a:gd name="connsiteX68" fmla="*/ 2166411 w 8669892"/>
              <a:gd name="connsiteY68" fmla="*/ 8342401 h 9404108"/>
              <a:gd name="connsiteX69" fmla="*/ 2083119 w 8669892"/>
              <a:gd name="connsiteY69" fmla="*/ 8279083 h 9404108"/>
              <a:gd name="connsiteX70" fmla="*/ 2001106 w 8669892"/>
              <a:gd name="connsiteY70" fmla="*/ 8214189 h 9404108"/>
              <a:gd name="connsiteX71" fmla="*/ 1920397 w 8669892"/>
              <a:gd name="connsiteY71" fmla="*/ 8147746 h 9404108"/>
              <a:gd name="connsiteX72" fmla="*/ 1841014 w 8669892"/>
              <a:gd name="connsiteY72" fmla="*/ 8079775 h 9404108"/>
              <a:gd name="connsiteX73" fmla="*/ 1762977 w 8669892"/>
              <a:gd name="connsiteY73" fmla="*/ 8010298 h 9404108"/>
              <a:gd name="connsiteX74" fmla="*/ 1686314 w 8669892"/>
              <a:gd name="connsiteY74" fmla="*/ 7939340 h 9404108"/>
              <a:gd name="connsiteX75" fmla="*/ 1611042 w 8669892"/>
              <a:gd name="connsiteY75" fmla="*/ 7866922 h 9404108"/>
              <a:gd name="connsiteX76" fmla="*/ 1537183 w 8669892"/>
              <a:gd name="connsiteY76" fmla="*/ 7793066 h 9404108"/>
              <a:gd name="connsiteX77" fmla="*/ 1464765 w 8669892"/>
              <a:gd name="connsiteY77" fmla="*/ 7717794 h 9404108"/>
              <a:gd name="connsiteX78" fmla="*/ 1393807 w 8669892"/>
              <a:gd name="connsiteY78" fmla="*/ 7641129 h 9404108"/>
              <a:gd name="connsiteX79" fmla="*/ 1324331 w 8669892"/>
              <a:gd name="connsiteY79" fmla="*/ 7563094 h 9404108"/>
              <a:gd name="connsiteX80" fmla="*/ 1256359 w 8669892"/>
              <a:gd name="connsiteY80" fmla="*/ 7483710 h 9404108"/>
              <a:gd name="connsiteX81" fmla="*/ 1189916 w 8669892"/>
              <a:gd name="connsiteY81" fmla="*/ 7402999 h 9404108"/>
              <a:gd name="connsiteX82" fmla="*/ 1125025 w 8669892"/>
              <a:gd name="connsiteY82" fmla="*/ 7320989 h 9404108"/>
              <a:gd name="connsiteX83" fmla="*/ 1061704 w 8669892"/>
              <a:gd name="connsiteY83" fmla="*/ 7237695 h 9404108"/>
              <a:gd name="connsiteX84" fmla="*/ 999979 w 8669892"/>
              <a:gd name="connsiteY84" fmla="*/ 7153143 h 9404108"/>
              <a:gd name="connsiteX85" fmla="*/ 939871 w 8669892"/>
              <a:gd name="connsiteY85" fmla="*/ 7067357 h 9404108"/>
              <a:gd name="connsiteX86" fmla="*/ 881401 w 8669892"/>
              <a:gd name="connsiteY86" fmla="*/ 6980355 h 9404108"/>
              <a:gd name="connsiteX87" fmla="*/ 824597 w 8669892"/>
              <a:gd name="connsiteY87" fmla="*/ 6892164 h 9404108"/>
              <a:gd name="connsiteX88" fmla="*/ 769475 w 8669892"/>
              <a:gd name="connsiteY88" fmla="*/ 6802803 h 9404108"/>
              <a:gd name="connsiteX89" fmla="*/ 716059 w 8669892"/>
              <a:gd name="connsiteY89" fmla="*/ 6712297 h 9404108"/>
              <a:gd name="connsiteX90" fmla="*/ 664374 w 8669892"/>
              <a:gd name="connsiteY90" fmla="*/ 6620666 h 9404108"/>
              <a:gd name="connsiteX91" fmla="*/ 614441 w 8669892"/>
              <a:gd name="connsiteY91" fmla="*/ 6527936 h 9404108"/>
              <a:gd name="connsiteX92" fmla="*/ 566284 w 8669892"/>
              <a:gd name="connsiteY92" fmla="*/ 6434126 h 9404108"/>
              <a:gd name="connsiteX93" fmla="*/ 519922 w 8669892"/>
              <a:gd name="connsiteY93" fmla="*/ 6339259 h 9404108"/>
              <a:gd name="connsiteX94" fmla="*/ 475379 w 8669892"/>
              <a:gd name="connsiteY94" fmla="*/ 6243358 h 9404108"/>
              <a:gd name="connsiteX95" fmla="*/ 432680 w 8669892"/>
              <a:gd name="connsiteY95" fmla="*/ 6146447 h 9404108"/>
              <a:gd name="connsiteX96" fmla="*/ 391842 w 8669892"/>
              <a:gd name="connsiteY96" fmla="*/ 6048546 h 9404108"/>
              <a:gd name="connsiteX97" fmla="*/ 352895 w 8669892"/>
              <a:gd name="connsiteY97" fmla="*/ 5949677 h 9404108"/>
              <a:gd name="connsiteX98" fmla="*/ 315854 w 8669892"/>
              <a:gd name="connsiteY98" fmla="*/ 5849866 h 9404108"/>
              <a:gd name="connsiteX99" fmla="*/ 280745 w 8669892"/>
              <a:gd name="connsiteY99" fmla="*/ 5749133 h 9404108"/>
              <a:gd name="connsiteX100" fmla="*/ 247589 w 8669892"/>
              <a:gd name="connsiteY100" fmla="*/ 5647501 h 9404108"/>
              <a:gd name="connsiteX101" fmla="*/ 216411 w 8669892"/>
              <a:gd name="connsiteY101" fmla="*/ 5544990 h 9404108"/>
              <a:gd name="connsiteX102" fmla="*/ 187231 w 8669892"/>
              <a:gd name="connsiteY102" fmla="*/ 5441627 h 9404108"/>
              <a:gd name="connsiteX103" fmla="*/ 160074 w 8669892"/>
              <a:gd name="connsiteY103" fmla="*/ 5337432 h 9404108"/>
              <a:gd name="connsiteX104" fmla="*/ 134958 w 8669892"/>
              <a:gd name="connsiteY104" fmla="*/ 5232426 h 9404108"/>
              <a:gd name="connsiteX105" fmla="*/ 111910 w 8669892"/>
              <a:gd name="connsiteY105" fmla="*/ 5126635 h 9404108"/>
              <a:gd name="connsiteX106" fmla="*/ 90950 w 8669892"/>
              <a:gd name="connsiteY106" fmla="*/ 5020078 h 9404108"/>
              <a:gd name="connsiteX107" fmla="*/ 72101 w 8669892"/>
              <a:gd name="connsiteY107" fmla="*/ 4912779 h 9404108"/>
              <a:gd name="connsiteX108" fmla="*/ 55385 w 8669892"/>
              <a:gd name="connsiteY108" fmla="*/ 4804759 h 9404108"/>
              <a:gd name="connsiteX109" fmla="*/ 40826 w 8669892"/>
              <a:gd name="connsiteY109" fmla="*/ 4696043 h 9404108"/>
              <a:gd name="connsiteX110" fmla="*/ 28443 w 8669892"/>
              <a:gd name="connsiteY110" fmla="*/ 4586651 h 9404108"/>
              <a:gd name="connsiteX111" fmla="*/ 18263 w 8669892"/>
              <a:gd name="connsiteY111" fmla="*/ 4476608 h 9404108"/>
              <a:gd name="connsiteX112" fmla="*/ 10306 w 8669892"/>
              <a:gd name="connsiteY112" fmla="*/ 4365933 h 9404108"/>
              <a:gd name="connsiteX113" fmla="*/ 4594 w 8669892"/>
              <a:gd name="connsiteY113" fmla="*/ 4254653 h 9404108"/>
              <a:gd name="connsiteX114" fmla="*/ 1153 w 8669892"/>
              <a:gd name="connsiteY114" fmla="*/ 4142786 h 9404108"/>
              <a:gd name="connsiteX115" fmla="*/ 0 w 8669892"/>
              <a:gd name="connsiteY115" fmla="*/ 4030358 h 9404108"/>
              <a:gd name="connsiteX116" fmla="*/ 1153 w 8669892"/>
              <a:gd name="connsiteY116" fmla="*/ 3917928 h 9404108"/>
              <a:gd name="connsiteX117" fmla="*/ 4594 w 8669892"/>
              <a:gd name="connsiteY117" fmla="*/ 3806063 h 9404108"/>
              <a:gd name="connsiteX118" fmla="*/ 10306 w 8669892"/>
              <a:gd name="connsiteY118" fmla="*/ 3694781 h 9404108"/>
              <a:gd name="connsiteX119" fmla="*/ 18263 w 8669892"/>
              <a:gd name="connsiteY119" fmla="*/ 3584108 h 9404108"/>
              <a:gd name="connsiteX120" fmla="*/ 28443 w 8669892"/>
              <a:gd name="connsiteY120" fmla="*/ 3474065 h 9404108"/>
              <a:gd name="connsiteX121" fmla="*/ 40826 w 8669892"/>
              <a:gd name="connsiteY121" fmla="*/ 3364673 h 9404108"/>
              <a:gd name="connsiteX122" fmla="*/ 55385 w 8669892"/>
              <a:gd name="connsiteY122" fmla="*/ 3255958 h 9404108"/>
              <a:gd name="connsiteX123" fmla="*/ 72101 w 8669892"/>
              <a:gd name="connsiteY123" fmla="*/ 3147938 h 9404108"/>
              <a:gd name="connsiteX124" fmla="*/ 90950 w 8669892"/>
              <a:gd name="connsiteY124" fmla="*/ 3040639 h 9404108"/>
              <a:gd name="connsiteX125" fmla="*/ 111910 w 8669892"/>
              <a:gd name="connsiteY125" fmla="*/ 2934082 h 9404108"/>
              <a:gd name="connsiteX126" fmla="*/ 134958 w 8669892"/>
              <a:gd name="connsiteY126" fmla="*/ 2828290 h 9404108"/>
              <a:gd name="connsiteX127" fmla="*/ 160074 w 8669892"/>
              <a:gd name="connsiteY127" fmla="*/ 2723285 h 9404108"/>
              <a:gd name="connsiteX128" fmla="*/ 187231 w 8669892"/>
              <a:gd name="connsiteY128" fmla="*/ 2619089 h 9404108"/>
              <a:gd name="connsiteX129" fmla="*/ 216411 w 8669892"/>
              <a:gd name="connsiteY129" fmla="*/ 2515724 h 9404108"/>
              <a:gd name="connsiteX130" fmla="*/ 247589 w 8669892"/>
              <a:gd name="connsiteY130" fmla="*/ 2413215 h 9404108"/>
              <a:gd name="connsiteX131" fmla="*/ 280745 w 8669892"/>
              <a:gd name="connsiteY131" fmla="*/ 2311581 h 9404108"/>
              <a:gd name="connsiteX132" fmla="*/ 315854 w 8669892"/>
              <a:gd name="connsiteY132" fmla="*/ 2210848 h 9404108"/>
              <a:gd name="connsiteX133" fmla="*/ 352895 w 8669892"/>
              <a:gd name="connsiteY133" fmla="*/ 2111037 h 9404108"/>
              <a:gd name="connsiteX134" fmla="*/ 391842 w 8669892"/>
              <a:gd name="connsiteY134" fmla="*/ 2012170 h 9404108"/>
              <a:gd name="connsiteX135" fmla="*/ 432680 w 8669892"/>
              <a:gd name="connsiteY135" fmla="*/ 1914267 h 9404108"/>
              <a:gd name="connsiteX136" fmla="*/ 475379 w 8669892"/>
              <a:gd name="connsiteY136" fmla="*/ 1817356 h 9404108"/>
              <a:gd name="connsiteX137" fmla="*/ 519922 w 8669892"/>
              <a:gd name="connsiteY137" fmla="*/ 1721455 h 9404108"/>
              <a:gd name="connsiteX138" fmla="*/ 566284 w 8669892"/>
              <a:gd name="connsiteY138" fmla="*/ 1626590 h 9404108"/>
              <a:gd name="connsiteX139" fmla="*/ 614441 w 8669892"/>
              <a:gd name="connsiteY139" fmla="*/ 1532780 h 9404108"/>
              <a:gd name="connsiteX140" fmla="*/ 664374 w 8669892"/>
              <a:gd name="connsiteY140" fmla="*/ 1440048 h 9404108"/>
              <a:gd name="connsiteX141" fmla="*/ 716059 w 8669892"/>
              <a:gd name="connsiteY141" fmla="*/ 1348417 h 9404108"/>
              <a:gd name="connsiteX142" fmla="*/ 769475 w 8669892"/>
              <a:gd name="connsiteY142" fmla="*/ 1257911 h 9404108"/>
              <a:gd name="connsiteX143" fmla="*/ 824597 w 8669892"/>
              <a:gd name="connsiteY143" fmla="*/ 1168550 h 9404108"/>
              <a:gd name="connsiteX144" fmla="*/ 881401 w 8669892"/>
              <a:gd name="connsiteY144" fmla="*/ 1080358 h 9404108"/>
              <a:gd name="connsiteX145" fmla="*/ 939871 w 8669892"/>
              <a:gd name="connsiteY145" fmla="*/ 993359 h 9404108"/>
              <a:gd name="connsiteX146" fmla="*/ 999979 w 8669892"/>
              <a:gd name="connsiteY146" fmla="*/ 907571 h 9404108"/>
              <a:gd name="connsiteX147" fmla="*/ 1061704 w 8669892"/>
              <a:gd name="connsiteY147" fmla="*/ 823019 h 9404108"/>
              <a:gd name="connsiteX148" fmla="*/ 1125025 w 8669892"/>
              <a:gd name="connsiteY148" fmla="*/ 739727 h 9404108"/>
              <a:gd name="connsiteX149" fmla="*/ 1189916 w 8669892"/>
              <a:gd name="connsiteY149" fmla="*/ 657714 h 9404108"/>
              <a:gd name="connsiteX150" fmla="*/ 1256359 w 8669892"/>
              <a:gd name="connsiteY150" fmla="*/ 577005 h 9404108"/>
              <a:gd name="connsiteX151" fmla="*/ 1324331 w 8669892"/>
              <a:gd name="connsiteY151" fmla="*/ 497622 h 9404108"/>
              <a:gd name="connsiteX152" fmla="*/ 1393807 w 8669892"/>
              <a:gd name="connsiteY152" fmla="*/ 419585 h 9404108"/>
              <a:gd name="connsiteX153" fmla="*/ 1464765 w 8669892"/>
              <a:gd name="connsiteY153" fmla="*/ 342922 h 9404108"/>
              <a:gd name="connsiteX154" fmla="*/ 1537183 w 8669892"/>
              <a:gd name="connsiteY154" fmla="*/ 267650 h 9404108"/>
              <a:gd name="connsiteX155" fmla="*/ 1611042 w 8669892"/>
              <a:gd name="connsiteY155" fmla="*/ 193792 h 9404108"/>
              <a:gd name="connsiteX156" fmla="*/ 1686314 w 8669892"/>
              <a:gd name="connsiteY156" fmla="*/ 121373 h 9404108"/>
              <a:gd name="connsiteX157" fmla="*/ 1762977 w 8669892"/>
              <a:gd name="connsiteY157" fmla="*/ 50415 h 9404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8669892" h="9404108">
                <a:moveTo>
                  <a:pt x="1819604" y="0"/>
                </a:moveTo>
                <a:lnTo>
                  <a:pt x="8669892" y="0"/>
                </a:lnTo>
                <a:lnTo>
                  <a:pt x="8669892" y="8274722"/>
                </a:lnTo>
                <a:lnTo>
                  <a:pt x="8664380" y="8279083"/>
                </a:lnTo>
                <a:lnTo>
                  <a:pt x="8581088" y="8342401"/>
                </a:lnTo>
                <a:lnTo>
                  <a:pt x="8496536" y="8404129"/>
                </a:lnTo>
                <a:lnTo>
                  <a:pt x="8410748" y="8464237"/>
                </a:lnTo>
                <a:lnTo>
                  <a:pt x="8323748" y="8522705"/>
                </a:lnTo>
                <a:lnTo>
                  <a:pt x="8235556" y="8579511"/>
                </a:lnTo>
                <a:lnTo>
                  <a:pt x="8146196" y="8634633"/>
                </a:lnTo>
                <a:lnTo>
                  <a:pt x="8055688" y="8688047"/>
                </a:lnTo>
                <a:lnTo>
                  <a:pt x="7964056" y="8739732"/>
                </a:lnTo>
                <a:lnTo>
                  <a:pt x="7871328" y="8789664"/>
                </a:lnTo>
                <a:lnTo>
                  <a:pt x="7777516" y="8837823"/>
                </a:lnTo>
                <a:lnTo>
                  <a:pt x="7682652" y="8884184"/>
                </a:lnTo>
                <a:lnTo>
                  <a:pt x="7586748" y="8928726"/>
                </a:lnTo>
                <a:lnTo>
                  <a:pt x="7489840" y="8971428"/>
                </a:lnTo>
                <a:lnTo>
                  <a:pt x="7391936" y="9012263"/>
                </a:lnTo>
                <a:lnTo>
                  <a:pt x="7293068" y="9051213"/>
                </a:lnTo>
                <a:lnTo>
                  <a:pt x="7193256" y="9088254"/>
                </a:lnTo>
                <a:lnTo>
                  <a:pt x="7092524" y="9123363"/>
                </a:lnTo>
                <a:lnTo>
                  <a:pt x="6990892" y="9156517"/>
                </a:lnTo>
                <a:lnTo>
                  <a:pt x="6888380" y="9187697"/>
                </a:lnTo>
                <a:lnTo>
                  <a:pt x="6785020" y="9216875"/>
                </a:lnTo>
                <a:lnTo>
                  <a:pt x="6680824" y="9244034"/>
                </a:lnTo>
                <a:lnTo>
                  <a:pt x="6575816" y="9269150"/>
                </a:lnTo>
                <a:lnTo>
                  <a:pt x="6470028" y="9292198"/>
                </a:lnTo>
                <a:lnTo>
                  <a:pt x="6363468" y="9313158"/>
                </a:lnTo>
                <a:lnTo>
                  <a:pt x="6256172" y="9332006"/>
                </a:lnTo>
                <a:lnTo>
                  <a:pt x="6148152" y="9348722"/>
                </a:lnTo>
                <a:lnTo>
                  <a:pt x="6039436" y="9363282"/>
                </a:lnTo>
                <a:lnTo>
                  <a:pt x="5930044" y="9375662"/>
                </a:lnTo>
                <a:lnTo>
                  <a:pt x="5820000" y="9385843"/>
                </a:lnTo>
                <a:lnTo>
                  <a:pt x="5709324" y="9393799"/>
                </a:lnTo>
                <a:lnTo>
                  <a:pt x="5598044" y="9399511"/>
                </a:lnTo>
                <a:lnTo>
                  <a:pt x="5486176" y="9402955"/>
                </a:lnTo>
                <a:lnTo>
                  <a:pt x="5373748" y="9404108"/>
                </a:lnTo>
                <a:lnTo>
                  <a:pt x="5261320" y="9402955"/>
                </a:lnTo>
                <a:lnTo>
                  <a:pt x="5149455" y="9399511"/>
                </a:lnTo>
                <a:lnTo>
                  <a:pt x="5038173" y="9393799"/>
                </a:lnTo>
                <a:lnTo>
                  <a:pt x="4927499" y="9385843"/>
                </a:lnTo>
                <a:lnTo>
                  <a:pt x="4817457" y="9375662"/>
                </a:lnTo>
                <a:lnTo>
                  <a:pt x="4708065" y="9363282"/>
                </a:lnTo>
                <a:lnTo>
                  <a:pt x="4599349" y="9348722"/>
                </a:lnTo>
                <a:lnTo>
                  <a:pt x="4491329" y="9332006"/>
                </a:lnTo>
                <a:lnTo>
                  <a:pt x="4384031" y="9313158"/>
                </a:lnTo>
                <a:lnTo>
                  <a:pt x="4277473" y="9292198"/>
                </a:lnTo>
                <a:lnTo>
                  <a:pt x="4171681" y="9269150"/>
                </a:lnTo>
                <a:lnTo>
                  <a:pt x="4066676" y="9244034"/>
                </a:lnTo>
                <a:lnTo>
                  <a:pt x="3962481" y="9216875"/>
                </a:lnTo>
                <a:lnTo>
                  <a:pt x="3859115" y="9187697"/>
                </a:lnTo>
                <a:lnTo>
                  <a:pt x="3756607" y="9156517"/>
                </a:lnTo>
                <a:lnTo>
                  <a:pt x="3654973" y="9123363"/>
                </a:lnTo>
                <a:lnTo>
                  <a:pt x="3554240" y="9088254"/>
                </a:lnTo>
                <a:lnTo>
                  <a:pt x="3454428" y="9051213"/>
                </a:lnTo>
                <a:lnTo>
                  <a:pt x="3355562" y="9012263"/>
                </a:lnTo>
                <a:lnTo>
                  <a:pt x="3257659" y="8971428"/>
                </a:lnTo>
                <a:lnTo>
                  <a:pt x="3160748" y="8928726"/>
                </a:lnTo>
                <a:lnTo>
                  <a:pt x="3064847" y="8884184"/>
                </a:lnTo>
                <a:lnTo>
                  <a:pt x="2969982" y="8837823"/>
                </a:lnTo>
                <a:lnTo>
                  <a:pt x="2876172" y="8789664"/>
                </a:lnTo>
                <a:lnTo>
                  <a:pt x="2783439" y="8739732"/>
                </a:lnTo>
                <a:lnTo>
                  <a:pt x="2691809" y="8688047"/>
                </a:lnTo>
                <a:lnTo>
                  <a:pt x="2601303" y="8634633"/>
                </a:lnTo>
                <a:lnTo>
                  <a:pt x="2511942" y="8579511"/>
                </a:lnTo>
                <a:lnTo>
                  <a:pt x="2423750" y="8522705"/>
                </a:lnTo>
                <a:lnTo>
                  <a:pt x="2336751" y="8464237"/>
                </a:lnTo>
                <a:lnTo>
                  <a:pt x="2250963" y="8404129"/>
                </a:lnTo>
                <a:lnTo>
                  <a:pt x="2166411" y="8342401"/>
                </a:lnTo>
                <a:lnTo>
                  <a:pt x="2083119" y="8279083"/>
                </a:lnTo>
                <a:lnTo>
                  <a:pt x="2001106" y="8214189"/>
                </a:lnTo>
                <a:lnTo>
                  <a:pt x="1920397" y="8147746"/>
                </a:lnTo>
                <a:lnTo>
                  <a:pt x="1841014" y="8079775"/>
                </a:lnTo>
                <a:lnTo>
                  <a:pt x="1762977" y="8010298"/>
                </a:lnTo>
                <a:lnTo>
                  <a:pt x="1686314" y="7939340"/>
                </a:lnTo>
                <a:lnTo>
                  <a:pt x="1611042" y="7866922"/>
                </a:lnTo>
                <a:lnTo>
                  <a:pt x="1537183" y="7793066"/>
                </a:lnTo>
                <a:lnTo>
                  <a:pt x="1464765" y="7717794"/>
                </a:lnTo>
                <a:lnTo>
                  <a:pt x="1393807" y="7641129"/>
                </a:lnTo>
                <a:lnTo>
                  <a:pt x="1324331" y="7563094"/>
                </a:lnTo>
                <a:lnTo>
                  <a:pt x="1256359" y="7483710"/>
                </a:lnTo>
                <a:lnTo>
                  <a:pt x="1189916" y="7402999"/>
                </a:lnTo>
                <a:lnTo>
                  <a:pt x="1125025" y="7320989"/>
                </a:lnTo>
                <a:lnTo>
                  <a:pt x="1061704" y="7237695"/>
                </a:lnTo>
                <a:lnTo>
                  <a:pt x="999979" y="7153143"/>
                </a:lnTo>
                <a:lnTo>
                  <a:pt x="939871" y="7067357"/>
                </a:lnTo>
                <a:lnTo>
                  <a:pt x="881401" y="6980355"/>
                </a:lnTo>
                <a:lnTo>
                  <a:pt x="824597" y="6892164"/>
                </a:lnTo>
                <a:lnTo>
                  <a:pt x="769475" y="6802803"/>
                </a:lnTo>
                <a:lnTo>
                  <a:pt x="716059" y="6712297"/>
                </a:lnTo>
                <a:lnTo>
                  <a:pt x="664374" y="6620666"/>
                </a:lnTo>
                <a:lnTo>
                  <a:pt x="614441" y="6527936"/>
                </a:lnTo>
                <a:lnTo>
                  <a:pt x="566284" y="6434126"/>
                </a:lnTo>
                <a:lnTo>
                  <a:pt x="519922" y="6339259"/>
                </a:lnTo>
                <a:lnTo>
                  <a:pt x="475379" y="6243358"/>
                </a:lnTo>
                <a:lnTo>
                  <a:pt x="432680" y="6146447"/>
                </a:lnTo>
                <a:lnTo>
                  <a:pt x="391842" y="6048546"/>
                </a:lnTo>
                <a:lnTo>
                  <a:pt x="352895" y="5949677"/>
                </a:lnTo>
                <a:lnTo>
                  <a:pt x="315854" y="5849866"/>
                </a:lnTo>
                <a:lnTo>
                  <a:pt x="280745" y="5749133"/>
                </a:lnTo>
                <a:lnTo>
                  <a:pt x="247589" y="5647501"/>
                </a:lnTo>
                <a:lnTo>
                  <a:pt x="216411" y="5544990"/>
                </a:lnTo>
                <a:lnTo>
                  <a:pt x="187231" y="5441627"/>
                </a:lnTo>
                <a:lnTo>
                  <a:pt x="160074" y="5337432"/>
                </a:lnTo>
                <a:lnTo>
                  <a:pt x="134958" y="5232426"/>
                </a:lnTo>
                <a:lnTo>
                  <a:pt x="111910" y="5126635"/>
                </a:lnTo>
                <a:lnTo>
                  <a:pt x="90950" y="5020078"/>
                </a:lnTo>
                <a:lnTo>
                  <a:pt x="72101" y="4912779"/>
                </a:lnTo>
                <a:lnTo>
                  <a:pt x="55385" y="4804759"/>
                </a:lnTo>
                <a:lnTo>
                  <a:pt x="40826" y="4696043"/>
                </a:lnTo>
                <a:lnTo>
                  <a:pt x="28443" y="4586651"/>
                </a:lnTo>
                <a:lnTo>
                  <a:pt x="18263" y="4476608"/>
                </a:lnTo>
                <a:lnTo>
                  <a:pt x="10306" y="4365933"/>
                </a:lnTo>
                <a:lnTo>
                  <a:pt x="4594" y="4254653"/>
                </a:lnTo>
                <a:lnTo>
                  <a:pt x="1153" y="4142786"/>
                </a:lnTo>
                <a:lnTo>
                  <a:pt x="0" y="4030358"/>
                </a:lnTo>
                <a:lnTo>
                  <a:pt x="1153" y="3917928"/>
                </a:lnTo>
                <a:lnTo>
                  <a:pt x="4594" y="3806063"/>
                </a:lnTo>
                <a:lnTo>
                  <a:pt x="10306" y="3694781"/>
                </a:lnTo>
                <a:lnTo>
                  <a:pt x="18263" y="3584108"/>
                </a:lnTo>
                <a:lnTo>
                  <a:pt x="28443" y="3474065"/>
                </a:lnTo>
                <a:lnTo>
                  <a:pt x="40826" y="3364673"/>
                </a:lnTo>
                <a:lnTo>
                  <a:pt x="55385" y="3255958"/>
                </a:lnTo>
                <a:lnTo>
                  <a:pt x="72101" y="3147938"/>
                </a:lnTo>
                <a:lnTo>
                  <a:pt x="90950" y="3040639"/>
                </a:lnTo>
                <a:lnTo>
                  <a:pt x="111910" y="2934082"/>
                </a:lnTo>
                <a:lnTo>
                  <a:pt x="134958" y="2828290"/>
                </a:lnTo>
                <a:lnTo>
                  <a:pt x="160074" y="2723285"/>
                </a:lnTo>
                <a:lnTo>
                  <a:pt x="187231" y="2619089"/>
                </a:lnTo>
                <a:lnTo>
                  <a:pt x="216411" y="2515724"/>
                </a:lnTo>
                <a:lnTo>
                  <a:pt x="247589" y="2413215"/>
                </a:lnTo>
                <a:lnTo>
                  <a:pt x="280745" y="2311581"/>
                </a:lnTo>
                <a:lnTo>
                  <a:pt x="315854" y="2210848"/>
                </a:lnTo>
                <a:lnTo>
                  <a:pt x="352895" y="2111037"/>
                </a:lnTo>
                <a:lnTo>
                  <a:pt x="391842" y="2012170"/>
                </a:lnTo>
                <a:lnTo>
                  <a:pt x="432680" y="1914267"/>
                </a:lnTo>
                <a:lnTo>
                  <a:pt x="475379" y="1817356"/>
                </a:lnTo>
                <a:lnTo>
                  <a:pt x="519922" y="1721455"/>
                </a:lnTo>
                <a:lnTo>
                  <a:pt x="566284" y="1626590"/>
                </a:lnTo>
                <a:lnTo>
                  <a:pt x="614441" y="1532780"/>
                </a:lnTo>
                <a:lnTo>
                  <a:pt x="664374" y="1440048"/>
                </a:lnTo>
                <a:lnTo>
                  <a:pt x="716059" y="1348417"/>
                </a:lnTo>
                <a:lnTo>
                  <a:pt x="769475" y="1257911"/>
                </a:lnTo>
                <a:lnTo>
                  <a:pt x="824597" y="1168550"/>
                </a:lnTo>
                <a:lnTo>
                  <a:pt x="881401" y="1080358"/>
                </a:lnTo>
                <a:lnTo>
                  <a:pt x="939871" y="993359"/>
                </a:lnTo>
                <a:lnTo>
                  <a:pt x="999979" y="907571"/>
                </a:lnTo>
                <a:lnTo>
                  <a:pt x="1061704" y="823019"/>
                </a:lnTo>
                <a:lnTo>
                  <a:pt x="1125025" y="739727"/>
                </a:lnTo>
                <a:lnTo>
                  <a:pt x="1189916" y="657714"/>
                </a:lnTo>
                <a:lnTo>
                  <a:pt x="1256359" y="577005"/>
                </a:lnTo>
                <a:lnTo>
                  <a:pt x="1324331" y="497622"/>
                </a:lnTo>
                <a:lnTo>
                  <a:pt x="1393807" y="419585"/>
                </a:lnTo>
                <a:lnTo>
                  <a:pt x="1464765" y="342922"/>
                </a:lnTo>
                <a:lnTo>
                  <a:pt x="1537183" y="267650"/>
                </a:lnTo>
                <a:lnTo>
                  <a:pt x="1611042" y="193792"/>
                </a:lnTo>
                <a:lnTo>
                  <a:pt x="1686314" y="121373"/>
                </a:lnTo>
                <a:lnTo>
                  <a:pt x="1762977" y="50415"/>
                </a:ln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3029356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44001" y="1008001"/>
            <a:ext cx="9720001" cy="4253024"/>
          </a:xfrm>
        </p:spPr>
        <p:txBody>
          <a:bodyPr anchor="t" anchorCtr="0">
            <a:spAutoFit/>
          </a:bodyPr>
          <a:lstStyle>
            <a:lvl1pPr>
              <a:lnSpc>
                <a:spcPct val="82000"/>
              </a:lnSpc>
              <a:defRPr sz="16402">
                <a:solidFill>
                  <a:schemeClr val="bg1"/>
                </a:solidFill>
              </a:defRPr>
            </a:lvl1pPr>
          </a:lstStyle>
          <a:p>
            <a:r>
              <a:rPr lang="en-US" dirty="0"/>
              <a:t>Title</a:t>
            </a:r>
            <a:br>
              <a:rPr lang="en-US" dirty="0"/>
            </a:br>
            <a:r>
              <a:rPr lang="en-US" dirty="0"/>
              <a:t>here</a:t>
            </a:r>
          </a:p>
        </p:txBody>
      </p:sp>
      <p:sp>
        <p:nvSpPr>
          <p:cNvPr id="3" name="Text Placeholder 2"/>
          <p:cNvSpPr>
            <a:spLocks noGrp="1"/>
          </p:cNvSpPr>
          <p:nvPr>
            <p:ph type="body" idx="1"/>
          </p:nvPr>
        </p:nvSpPr>
        <p:spPr>
          <a:xfrm>
            <a:off x="1053609" y="5363999"/>
            <a:ext cx="8640001" cy="496226"/>
          </a:xfrm>
        </p:spPr>
        <p:txBody>
          <a:bodyPr>
            <a:spAutoFit/>
          </a:bodyPr>
          <a:lstStyle>
            <a:lvl1pPr marL="0" indent="0">
              <a:lnSpc>
                <a:spcPct val="105000"/>
              </a:lnSpc>
              <a:spcBef>
                <a:spcPts val="0"/>
              </a:spcBef>
              <a:buNone/>
              <a:defRPr sz="3300">
                <a:solidFill>
                  <a:schemeClr val="bg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pic>
        <p:nvPicPr>
          <p:cNvPr id="14" name="Picture 13" descr="A orange and purple bag with a blue handle&#10;&#10;AI-generated content may be incorrect.">
            <a:extLst>
              <a:ext uri="{FF2B5EF4-FFF2-40B4-BE49-F238E27FC236}">
                <a16:creationId xmlns:a16="http://schemas.microsoft.com/office/drawing/2014/main" id="{1CFA9EBE-79D7-A033-6EEB-579660F14C40}"/>
              </a:ext>
            </a:extLst>
          </p:cNvPr>
          <p:cNvPicPr>
            <a:picLocks noChangeAspect="1"/>
          </p:cNvPicPr>
          <p:nvPr userDrawn="1"/>
        </p:nvPicPr>
        <p:blipFill>
          <a:blip r:embed="rId2">
            <a:extLst>
              <a:ext uri="{28A0092B-C50C-407E-A947-70E740481C1C}">
                <a14:useLocalDpi xmlns:a14="http://schemas.microsoft.com/office/drawing/2010/main" val="0"/>
              </a:ext>
            </a:extLst>
          </a:blip>
          <a:srcRect l="19290" t="26137" r="19557" b="26175"/>
          <a:stretch>
            <a:fillRect/>
          </a:stretch>
        </p:blipFill>
        <p:spPr>
          <a:xfrm rot="20743387">
            <a:off x="10199209" y="4031931"/>
            <a:ext cx="4722795" cy="3682915"/>
          </a:xfrm>
          <a:prstGeom prst="rect">
            <a:avLst/>
          </a:prstGeom>
        </p:spPr>
      </p:pic>
      <p:pic>
        <p:nvPicPr>
          <p:cNvPr id="15" name="Picture 14" descr="Yellow stars on a black background&#10;&#10;AI-generated content may be incorrect.">
            <a:extLst>
              <a:ext uri="{FF2B5EF4-FFF2-40B4-BE49-F238E27FC236}">
                <a16:creationId xmlns:a16="http://schemas.microsoft.com/office/drawing/2014/main" id="{81167E19-940D-97BD-C4CB-C42C8A2E813A}"/>
              </a:ext>
            </a:extLst>
          </p:cNvPr>
          <p:cNvPicPr>
            <a:picLocks noChangeAspect="1"/>
          </p:cNvPicPr>
          <p:nvPr userDrawn="1"/>
        </p:nvPicPr>
        <p:blipFill>
          <a:blip r:embed="rId3">
            <a:extLst>
              <a:ext uri="{28A0092B-C50C-407E-A947-70E740481C1C}">
                <a14:useLocalDpi xmlns:a14="http://schemas.microsoft.com/office/drawing/2010/main" val="0"/>
              </a:ext>
            </a:extLst>
          </a:blip>
          <a:srcRect l="19409" t="26349" r="19624" b="26336"/>
          <a:stretch>
            <a:fillRect/>
          </a:stretch>
        </p:blipFill>
        <p:spPr>
          <a:xfrm rot="5103389">
            <a:off x="15228333" y="4161423"/>
            <a:ext cx="2833756" cy="2199203"/>
          </a:xfrm>
          <a:prstGeom prst="rect">
            <a:avLst/>
          </a:prstGeom>
        </p:spPr>
      </p:pic>
      <p:pic>
        <p:nvPicPr>
          <p:cNvPr id="16" name="Picture 15" descr="A pair of mittens on a black background&#10;&#10;AI-generated content may be incorrect.">
            <a:extLst>
              <a:ext uri="{FF2B5EF4-FFF2-40B4-BE49-F238E27FC236}">
                <a16:creationId xmlns:a16="http://schemas.microsoft.com/office/drawing/2014/main" id="{61E9F24D-5835-7FFB-FEE9-96B24CE7DBC1}"/>
              </a:ext>
            </a:extLst>
          </p:cNvPr>
          <p:cNvPicPr>
            <a:picLocks noChangeAspect="1"/>
          </p:cNvPicPr>
          <p:nvPr userDrawn="1"/>
        </p:nvPicPr>
        <p:blipFill>
          <a:blip r:embed="rId4">
            <a:extLst>
              <a:ext uri="{28A0092B-C50C-407E-A947-70E740481C1C}">
                <a14:useLocalDpi xmlns:a14="http://schemas.microsoft.com/office/drawing/2010/main" val="0"/>
              </a:ext>
            </a:extLst>
          </a:blip>
          <a:srcRect l="18256" t="25532" r="18839" b="25963"/>
          <a:stretch>
            <a:fillRect/>
          </a:stretch>
        </p:blipFill>
        <p:spPr>
          <a:xfrm rot="20942118">
            <a:off x="13833080" y="6679651"/>
            <a:ext cx="5624259" cy="4336778"/>
          </a:xfrm>
          <a:prstGeom prst="rect">
            <a:avLst/>
          </a:prstGeom>
        </p:spPr>
      </p:pic>
      <p:pic>
        <p:nvPicPr>
          <p:cNvPr id="7" name="object 20">
            <a:extLst>
              <a:ext uri="{FF2B5EF4-FFF2-40B4-BE49-F238E27FC236}">
                <a16:creationId xmlns:a16="http://schemas.microsoft.com/office/drawing/2014/main" id="{3DD11762-C983-1075-20C5-4AC9A43834AC}"/>
              </a:ext>
            </a:extLst>
          </p:cNvPr>
          <p:cNvPicPr/>
          <p:nvPr userDrawn="1"/>
        </p:nvPicPr>
        <p:blipFill>
          <a:blip r:embed="rId5" cstate="screen">
            <a:extLst>
              <a:ext uri="{28A0092B-C50C-407E-A947-70E740481C1C}">
                <a14:useLocalDpi xmlns:a14="http://schemas.microsoft.com/office/drawing/2010/main"/>
              </a:ext>
            </a:extLst>
          </a:blip>
          <a:stretch>
            <a:fillRect/>
          </a:stretch>
        </p:blipFill>
        <p:spPr>
          <a:xfrm>
            <a:off x="2743949" y="11238584"/>
            <a:ext cx="4727822" cy="1261020"/>
          </a:xfrm>
          <a:prstGeom prst="rect">
            <a:avLst/>
          </a:prstGeom>
        </p:spPr>
      </p:pic>
      <p:pic>
        <p:nvPicPr>
          <p:cNvPr id="8" name="Graphic 7">
            <a:extLst>
              <a:ext uri="{FF2B5EF4-FFF2-40B4-BE49-F238E27FC236}">
                <a16:creationId xmlns:a16="http://schemas.microsoft.com/office/drawing/2014/main" id="{84B2638B-8E69-9FBF-52EF-F8BA14C75780}"/>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38807" y="11143928"/>
            <a:ext cx="1271458" cy="1390370"/>
          </a:xfrm>
          <a:prstGeom prst="rect">
            <a:avLst/>
          </a:prstGeom>
        </p:spPr>
      </p:pic>
    </p:spTree>
    <p:extLst>
      <p:ext uri="{BB962C8B-B14F-4D97-AF65-F5344CB8AC3E}">
        <p14:creationId xmlns:p14="http://schemas.microsoft.com/office/powerpoint/2010/main" val="2920392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Intro">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0996" y="3312001"/>
            <a:ext cx="8710295" cy="2316981"/>
          </a:xfrm>
        </p:spPr>
        <p:txBody>
          <a:bodyPr wrap="square" anchor="b" anchorCtr="0">
            <a:spAutoFit/>
          </a:bodyPr>
          <a:lstStyle>
            <a:lvl1pPr>
              <a:lnSpc>
                <a:spcPct val="90000"/>
              </a:lnSpc>
              <a:defRPr sz="8250">
                <a:solidFill>
                  <a:schemeClr val="accent1"/>
                </a:solidFill>
              </a:defRPr>
            </a:lvl1pPr>
          </a:lstStyle>
          <a:p>
            <a:r>
              <a:rPr lang="en-US" dirty="0"/>
              <a:t>Title</a:t>
            </a:r>
            <a:br>
              <a:rPr lang="en-US" dirty="0"/>
            </a:br>
            <a:r>
              <a:rPr lang="en-US" dirty="0"/>
              <a:t>here</a:t>
            </a:r>
          </a:p>
        </p:txBody>
      </p:sp>
      <p:sp>
        <p:nvSpPr>
          <p:cNvPr id="3" name="Text Placeholder 2"/>
          <p:cNvSpPr>
            <a:spLocks noGrp="1"/>
          </p:cNvSpPr>
          <p:nvPr>
            <p:ph type="body" idx="1"/>
          </p:nvPr>
        </p:nvSpPr>
        <p:spPr>
          <a:xfrm>
            <a:off x="5850996" y="5665749"/>
            <a:ext cx="8710295" cy="515269"/>
          </a:xfrm>
        </p:spPr>
        <p:txBody>
          <a:bodyPr wrap="square">
            <a:spAutoFit/>
          </a:bodyPr>
          <a:lstStyle>
            <a:lvl1pPr marL="0" indent="0">
              <a:lnSpc>
                <a:spcPct val="110000"/>
              </a:lnSpc>
              <a:spcBef>
                <a:spcPts val="0"/>
              </a:spcBef>
              <a:buNone/>
              <a:defRPr sz="3300">
                <a:solidFill>
                  <a:schemeClr val="bg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pic>
        <p:nvPicPr>
          <p:cNvPr id="9" name="Picture 8" descr="A pair of mittens on a black background&#10;&#10;AI-generated content may be incorrect.">
            <a:extLst>
              <a:ext uri="{FF2B5EF4-FFF2-40B4-BE49-F238E27FC236}">
                <a16:creationId xmlns:a16="http://schemas.microsoft.com/office/drawing/2014/main" id="{E0C048B2-788F-9BE0-4DB5-A6422FF48C81}"/>
              </a:ext>
            </a:extLst>
          </p:cNvPr>
          <p:cNvPicPr>
            <a:picLocks noChangeAspect="1"/>
          </p:cNvPicPr>
          <p:nvPr userDrawn="1"/>
        </p:nvPicPr>
        <p:blipFill>
          <a:blip r:embed="rId2">
            <a:extLst>
              <a:ext uri="{28A0092B-C50C-407E-A947-70E740481C1C}">
                <a14:useLocalDpi xmlns:a14="http://schemas.microsoft.com/office/drawing/2010/main" val="0"/>
              </a:ext>
            </a:extLst>
          </a:blip>
          <a:srcRect l="18256" t="25532" r="18839" b="25963"/>
          <a:stretch>
            <a:fillRect/>
          </a:stretch>
        </p:blipFill>
        <p:spPr>
          <a:xfrm rot="20942118">
            <a:off x="759013" y="904491"/>
            <a:ext cx="4852616" cy="3741777"/>
          </a:xfrm>
          <a:prstGeom prst="rect">
            <a:avLst/>
          </a:prstGeom>
        </p:spPr>
      </p:pic>
      <p:pic>
        <p:nvPicPr>
          <p:cNvPr id="10" name="Picture 9" descr="A blue and orange hat&#10;&#10;AI-generated content may be incorrect.">
            <a:extLst>
              <a:ext uri="{FF2B5EF4-FFF2-40B4-BE49-F238E27FC236}">
                <a16:creationId xmlns:a16="http://schemas.microsoft.com/office/drawing/2014/main" id="{3DEBC772-10A9-DD15-4F4F-B7FC10BD41B7}"/>
              </a:ext>
            </a:extLst>
          </p:cNvPr>
          <p:cNvPicPr>
            <a:picLocks noChangeAspect="1"/>
          </p:cNvPicPr>
          <p:nvPr userDrawn="1"/>
        </p:nvPicPr>
        <p:blipFill>
          <a:blip r:embed="rId3">
            <a:extLst>
              <a:ext uri="{28A0092B-C50C-407E-A947-70E740481C1C}">
                <a14:useLocalDpi xmlns:a14="http://schemas.microsoft.com/office/drawing/2010/main" val="0"/>
              </a:ext>
            </a:extLst>
          </a:blip>
          <a:srcRect l="21745" t="19334" r="21777" b="18952"/>
          <a:stretch>
            <a:fillRect/>
          </a:stretch>
        </p:blipFill>
        <p:spPr>
          <a:xfrm rot="900000">
            <a:off x="15890479" y="5950185"/>
            <a:ext cx="3430622" cy="3748694"/>
          </a:xfrm>
          <a:prstGeom prst="rect">
            <a:avLst/>
          </a:prstGeom>
        </p:spPr>
      </p:pic>
      <p:pic>
        <p:nvPicPr>
          <p:cNvPr id="4" name="object 20">
            <a:extLst>
              <a:ext uri="{FF2B5EF4-FFF2-40B4-BE49-F238E27FC236}">
                <a16:creationId xmlns:a16="http://schemas.microsoft.com/office/drawing/2014/main" id="{5DBA704F-0BDE-3136-EFB9-7236D7F7CB7E}"/>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2743949" y="11238584"/>
            <a:ext cx="4727822" cy="1261020"/>
          </a:xfrm>
          <a:prstGeom prst="rect">
            <a:avLst/>
          </a:prstGeom>
        </p:spPr>
      </p:pic>
      <p:pic>
        <p:nvPicPr>
          <p:cNvPr id="5" name="Graphic 4">
            <a:extLst>
              <a:ext uri="{FF2B5EF4-FFF2-40B4-BE49-F238E27FC236}">
                <a16:creationId xmlns:a16="http://schemas.microsoft.com/office/drawing/2014/main" id="{FB8A881C-BE63-D346-F297-772757477F60}"/>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38807" y="11143928"/>
            <a:ext cx="1271458" cy="1390370"/>
          </a:xfrm>
          <a:prstGeom prst="rect">
            <a:avLst/>
          </a:prstGeom>
        </p:spPr>
      </p:pic>
    </p:spTree>
    <p:extLst>
      <p:ext uri="{BB962C8B-B14F-4D97-AF65-F5344CB8AC3E}">
        <p14:creationId xmlns:p14="http://schemas.microsoft.com/office/powerpoint/2010/main" val="39158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tro + Image">
    <p:bg>
      <p:bgPr>
        <a:solidFill>
          <a:schemeClr val="accent1"/>
        </a:solidFill>
        <a:effectLst/>
      </p:bgPr>
    </p:bg>
    <p:spTree>
      <p:nvGrpSpPr>
        <p:cNvPr id="1" name=""/>
        <p:cNvGrpSpPr/>
        <p:nvPr/>
      </p:nvGrpSpPr>
      <p:grpSpPr>
        <a:xfrm>
          <a:off x="0" y="0"/>
          <a:ext cx="0" cy="0"/>
          <a:chOff x="0" y="0"/>
          <a:chExt cx="0" cy="0"/>
        </a:xfrm>
      </p:grpSpPr>
      <p:sp>
        <p:nvSpPr>
          <p:cNvPr id="7" name="Triangle 6">
            <a:extLst>
              <a:ext uri="{FF2B5EF4-FFF2-40B4-BE49-F238E27FC236}">
                <a16:creationId xmlns:a16="http://schemas.microsoft.com/office/drawing/2014/main" id="{A87F5A06-262F-F25A-E64A-2D4B67CD9908}"/>
              </a:ext>
            </a:extLst>
          </p:cNvPr>
          <p:cNvSpPr/>
          <p:nvPr userDrawn="1"/>
        </p:nvSpPr>
        <p:spPr>
          <a:xfrm>
            <a:off x="10275494" y="1600200"/>
            <a:ext cx="5962650" cy="11806238"/>
          </a:xfrm>
          <a:prstGeom prst="triangle">
            <a:avLst>
              <a:gd name="adj" fmla="val 46805"/>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80"/>
          </a:p>
        </p:txBody>
      </p:sp>
      <p:sp>
        <p:nvSpPr>
          <p:cNvPr id="3" name="Text Placeholder 2"/>
          <p:cNvSpPr>
            <a:spLocks noGrp="1"/>
          </p:cNvSpPr>
          <p:nvPr>
            <p:ph type="body" idx="1"/>
          </p:nvPr>
        </p:nvSpPr>
        <p:spPr>
          <a:xfrm>
            <a:off x="1044000" y="6228000"/>
            <a:ext cx="8640001" cy="515269"/>
          </a:xfrm>
        </p:spPr>
        <p:txBody>
          <a:bodyPr>
            <a:spAutoFit/>
          </a:bodyPr>
          <a:lstStyle>
            <a:lvl1pPr marL="0" indent="0">
              <a:lnSpc>
                <a:spcPct val="110000"/>
              </a:lnSpc>
              <a:spcBef>
                <a:spcPts val="0"/>
              </a:spcBef>
              <a:buNone/>
              <a:defRPr sz="3300">
                <a:solidFill>
                  <a:schemeClr val="tx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sp>
        <p:nvSpPr>
          <p:cNvPr id="4" name="Title 1">
            <a:extLst>
              <a:ext uri="{FF2B5EF4-FFF2-40B4-BE49-F238E27FC236}">
                <a16:creationId xmlns:a16="http://schemas.microsoft.com/office/drawing/2014/main" id="{3ABD6076-5D4A-440F-F518-47E48D604866}"/>
              </a:ext>
            </a:extLst>
          </p:cNvPr>
          <p:cNvSpPr>
            <a:spLocks noGrp="1"/>
          </p:cNvSpPr>
          <p:nvPr>
            <p:ph type="title" hasCustomPrompt="1"/>
          </p:nvPr>
        </p:nvSpPr>
        <p:spPr>
          <a:xfrm>
            <a:off x="1044000" y="3672001"/>
            <a:ext cx="8640001" cy="2316981"/>
          </a:xfrm>
        </p:spPr>
        <p:txBody>
          <a:bodyPr wrap="square" anchor="b" anchorCtr="0">
            <a:spAutoFit/>
          </a:bodyPr>
          <a:lstStyle>
            <a:lvl1pPr>
              <a:lnSpc>
                <a:spcPct val="90000"/>
              </a:lnSpc>
              <a:defRPr sz="8250">
                <a:solidFill>
                  <a:schemeClr val="bg1"/>
                </a:solidFill>
              </a:defRPr>
            </a:lvl1pPr>
          </a:lstStyle>
          <a:p>
            <a:r>
              <a:rPr lang="en-US" dirty="0"/>
              <a:t>Title</a:t>
            </a:r>
            <a:br>
              <a:rPr lang="en-US" dirty="0"/>
            </a:br>
            <a:r>
              <a:rPr lang="en-US" dirty="0"/>
              <a:t>here</a:t>
            </a:r>
          </a:p>
        </p:txBody>
      </p:sp>
      <p:sp>
        <p:nvSpPr>
          <p:cNvPr id="9" name="Picture Placeholder 8">
            <a:extLst>
              <a:ext uri="{FF2B5EF4-FFF2-40B4-BE49-F238E27FC236}">
                <a16:creationId xmlns:a16="http://schemas.microsoft.com/office/drawing/2014/main" id="{CEC3976D-CDC1-16F7-5119-D310344232CA}"/>
              </a:ext>
            </a:extLst>
          </p:cNvPr>
          <p:cNvSpPr>
            <a:spLocks noGrp="1"/>
          </p:cNvSpPr>
          <p:nvPr>
            <p:ph type="pic" sz="quarter" idx="13"/>
          </p:nvPr>
        </p:nvSpPr>
        <p:spPr>
          <a:xfrm>
            <a:off x="9530095" y="-5148"/>
            <a:ext cx="10575593" cy="13411586"/>
          </a:xfrm>
          <a:custGeom>
            <a:avLst/>
            <a:gdLst>
              <a:gd name="connsiteX0" fmla="*/ 0 w 10575593"/>
              <a:gd name="connsiteY0" fmla="*/ 0 h 13411586"/>
              <a:gd name="connsiteX1" fmla="*/ 10575593 w 10575593"/>
              <a:gd name="connsiteY1" fmla="*/ 0 h 13411586"/>
              <a:gd name="connsiteX2" fmla="*/ 10575593 w 10575593"/>
              <a:gd name="connsiteY2" fmla="*/ 13411586 h 13411586"/>
              <a:gd name="connsiteX3" fmla="*/ 3266917 w 10575593"/>
              <a:gd name="connsiteY3" fmla="*/ 13411586 h 13411586"/>
            </a:gdLst>
            <a:ahLst/>
            <a:cxnLst>
              <a:cxn ang="0">
                <a:pos x="connsiteX0" y="connsiteY0"/>
              </a:cxn>
              <a:cxn ang="0">
                <a:pos x="connsiteX1" y="connsiteY1"/>
              </a:cxn>
              <a:cxn ang="0">
                <a:pos x="connsiteX2" y="connsiteY2"/>
              </a:cxn>
              <a:cxn ang="0">
                <a:pos x="connsiteX3" y="connsiteY3"/>
              </a:cxn>
            </a:cxnLst>
            <a:rect l="l" t="t" r="r" b="b"/>
            <a:pathLst>
              <a:path w="10575593" h="13411586">
                <a:moveTo>
                  <a:pt x="0" y="0"/>
                </a:moveTo>
                <a:lnTo>
                  <a:pt x="10575593" y="0"/>
                </a:lnTo>
                <a:lnTo>
                  <a:pt x="10575593" y="13411586"/>
                </a:lnTo>
                <a:lnTo>
                  <a:pt x="3266917" y="13411586"/>
                </a:ln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1748621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Images">
    <p:bg>
      <p:bgPr>
        <a:solidFill>
          <a:schemeClr val="tx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EA365E3-87C1-328C-4336-E8CB4DB3B371}"/>
              </a:ext>
            </a:extLst>
          </p:cNvPr>
          <p:cNvSpPr>
            <a:spLocks noGrp="1"/>
          </p:cNvSpPr>
          <p:nvPr>
            <p:ph type="pic" sz="quarter" idx="10"/>
          </p:nvPr>
        </p:nvSpPr>
        <p:spPr>
          <a:xfrm>
            <a:off x="-1" y="1"/>
            <a:ext cx="9372949" cy="13405914"/>
          </a:xfrm>
          <a:custGeom>
            <a:avLst/>
            <a:gdLst>
              <a:gd name="connsiteX0" fmla="*/ 0 w 9372949"/>
              <a:gd name="connsiteY0" fmla="*/ 0 h 13405914"/>
              <a:gd name="connsiteX1" fmla="*/ 9372949 w 9372949"/>
              <a:gd name="connsiteY1" fmla="*/ 0 h 13405914"/>
              <a:gd name="connsiteX2" fmla="*/ 9365411 w 9372949"/>
              <a:gd name="connsiteY2" fmla="*/ 34040 h 13405914"/>
              <a:gd name="connsiteX3" fmla="*/ 6399609 w 9372949"/>
              <a:gd name="connsiteY3" fmla="*/ 13405914 h 13405914"/>
              <a:gd name="connsiteX4" fmla="*/ 0 w 9372949"/>
              <a:gd name="connsiteY4" fmla="*/ 13405914 h 1340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949" h="13405914">
                <a:moveTo>
                  <a:pt x="0" y="0"/>
                </a:moveTo>
                <a:lnTo>
                  <a:pt x="9372949" y="0"/>
                </a:lnTo>
                <a:lnTo>
                  <a:pt x="9365411" y="34040"/>
                </a:lnTo>
                <a:lnTo>
                  <a:pt x="6399609" y="13405914"/>
                </a:lnTo>
                <a:lnTo>
                  <a:pt x="0" y="13405914"/>
                </a:lnTo>
                <a:close/>
              </a:path>
            </a:pathLst>
          </a:custGeom>
          <a:solidFill>
            <a:schemeClr val="bg1"/>
          </a:solidFill>
        </p:spPr>
        <p:txBody>
          <a:bodyPr wrap="square">
            <a:noAutofit/>
          </a:bodyPr>
          <a:lstStyle/>
          <a:p>
            <a:endParaRPr lang="en-GB"/>
          </a:p>
        </p:txBody>
      </p:sp>
      <p:sp>
        <p:nvSpPr>
          <p:cNvPr id="7" name="Picture Placeholder 6">
            <a:extLst>
              <a:ext uri="{FF2B5EF4-FFF2-40B4-BE49-F238E27FC236}">
                <a16:creationId xmlns:a16="http://schemas.microsoft.com/office/drawing/2014/main" id="{4F27D202-96E6-A44A-930E-B4B4AB8D3E74}"/>
              </a:ext>
            </a:extLst>
          </p:cNvPr>
          <p:cNvSpPr>
            <a:spLocks noGrp="1"/>
          </p:cNvSpPr>
          <p:nvPr>
            <p:ph type="pic" sz="quarter" idx="11"/>
          </p:nvPr>
        </p:nvSpPr>
        <p:spPr>
          <a:xfrm>
            <a:off x="6563747" y="-530"/>
            <a:ext cx="10196174" cy="13405911"/>
          </a:xfrm>
          <a:custGeom>
            <a:avLst/>
            <a:gdLst>
              <a:gd name="connsiteX0" fmla="*/ 2972401 w 10196174"/>
              <a:gd name="connsiteY0" fmla="*/ 0 h 13405911"/>
              <a:gd name="connsiteX1" fmla="*/ 6595801 w 10196174"/>
              <a:gd name="connsiteY1" fmla="*/ 0 h 13405911"/>
              <a:gd name="connsiteX2" fmla="*/ 6617780 w 10196174"/>
              <a:gd name="connsiteY2" fmla="*/ 81588 h 13405911"/>
              <a:gd name="connsiteX3" fmla="*/ 10196174 w 10196174"/>
              <a:gd name="connsiteY3" fmla="*/ 13405911 h 13405911"/>
              <a:gd name="connsiteX4" fmla="*/ 0 w 10196174"/>
              <a:gd name="connsiteY4" fmla="*/ 13405911 h 13405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6174" h="13405911">
                <a:moveTo>
                  <a:pt x="2972401" y="0"/>
                </a:moveTo>
                <a:lnTo>
                  <a:pt x="6595801" y="0"/>
                </a:lnTo>
                <a:lnTo>
                  <a:pt x="6617780" y="81588"/>
                </a:lnTo>
                <a:lnTo>
                  <a:pt x="10196174" y="13405911"/>
                </a:lnTo>
                <a:lnTo>
                  <a:pt x="0" y="13405911"/>
                </a:lnTo>
                <a:close/>
              </a:path>
            </a:pathLst>
          </a:custGeom>
          <a:solidFill>
            <a:schemeClr val="bg1"/>
          </a:solidFill>
        </p:spPr>
        <p:txBody>
          <a:bodyPr wrap="square">
            <a:noAutofit/>
          </a:bodyPr>
          <a:lstStyle/>
          <a:p>
            <a:endParaRPr lang="en-GB"/>
          </a:p>
        </p:txBody>
      </p:sp>
      <p:sp>
        <p:nvSpPr>
          <p:cNvPr id="10" name="Picture Placeholder 9">
            <a:extLst>
              <a:ext uri="{FF2B5EF4-FFF2-40B4-BE49-F238E27FC236}">
                <a16:creationId xmlns:a16="http://schemas.microsoft.com/office/drawing/2014/main" id="{11230F31-271D-8544-004E-EEE06146A1F7}"/>
              </a:ext>
            </a:extLst>
          </p:cNvPr>
          <p:cNvSpPr>
            <a:spLocks noGrp="1"/>
          </p:cNvSpPr>
          <p:nvPr>
            <p:ph type="pic" sz="quarter" idx="12"/>
          </p:nvPr>
        </p:nvSpPr>
        <p:spPr>
          <a:xfrm>
            <a:off x="13318680" y="1"/>
            <a:ext cx="6783552" cy="13405914"/>
          </a:xfrm>
          <a:custGeom>
            <a:avLst/>
            <a:gdLst>
              <a:gd name="connsiteX0" fmla="*/ 0 w 6783552"/>
              <a:gd name="connsiteY0" fmla="*/ 0 h 13405914"/>
              <a:gd name="connsiteX1" fmla="*/ 6783552 w 6783552"/>
              <a:gd name="connsiteY1" fmla="*/ 0 h 13405914"/>
              <a:gd name="connsiteX2" fmla="*/ 6783552 w 6783552"/>
              <a:gd name="connsiteY2" fmla="*/ 13405914 h 13405914"/>
              <a:gd name="connsiteX3" fmla="*/ 3602876 w 6783552"/>
              <a:gd name="connsiteY3" fmla="*/ 13405914 h 13405914"/>
              <a:gd name="connsiteX4" fmla="*/ 10997 w 6783552"/>
              <a:gd name="connsiteY4" fmla="*/ 40743 h 1340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3552" h="13405914">
                <a:moveTo>
                  <a:pt x="0" y="0"/>
                </a:moveTo>
                <a:lnTo>
                  <a:pt x="6783552" y="0"/>
                </a:lnTo>
                <a:lnTo>
                  <a:pt x="6783552" y="13405914"/>
                </a:lnTo>
                <a:lnTo>
                  <a:pt x="3602876" y="13405914"/>
                </a:lnTo>
                <a:lnTo>
                  <a:pt x="10997" y="40743"/>
                </a:ln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3769645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4001" y="648000"/>
            <a:ext cx="17341156" cy="1174360"/>
          </a:xfrm>
          <a:prstGeom prst="rect">
            <a:avLst/>
          </a:prstGeom>
        </p:spPr>
        <p:txBody>
          <a:bodyPr vert="horz" lIns="0" tIns="0" rIns="0" bIns="0" rtlCol="0" anchor="ctr">
            <a:spAutoFit/>
          </a:bodyPr>
          <a:lstStyle/>
          <a:p>
            <a:r>
              <a:rPr lang="en-US" dirty="0"/>
              <a:t>Click to edit Master title style</a:t>
            </a:r>
          </a:p>
        </p:txBody>
      </p:sp>
      <p:sp>
        <p:nvSpPr>
          <p:cNvPr id="3" name="Text Placeholder 2"/>
          <p:cNvSpPr>
            <a:spLocks noGrp="1"/>
          </p:cNvSpPr>
          <p:nvPr>
            <p:ph type="body" idx="1"/>
          </p:nvPr>
        </p:nvSpPr>
        <p:spPr>
          <a:xfrm>
            <a:off x="1044001" y="3568843"/>
            <a:ext cx="17341156" cy="2806666"/>
          </a:xfrm>
          <a:prstGeom prst="rect">
            <a:avLst/>
          </a:prstGeom>
        </p:spPr>
        <p:txBody>
          <a:bodyPr vert="horz"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1044000" y="12708000"/>
            <a:ext cx="4523780" cy="323999"/>
          </a:xfrm>
          <a:prstGeom prst="rect">
            <a:avLst/>
          </a:prstGeom>
        </p:spPr>
        <p:txBody>
          <a:bodyPr vert="horz" lIns="0" tIns="0" rIns="0" bIns="0" rtlCol="0" anchor="b" anchorCtr="0"/>
          <a:lstStyle>
            <a:lvl1pPr algn="l">
              <a:defRPr sz="1501">
                <a:solidFill>
                  <a:schemeClr val="tx1"/>
                </a:solidFill>
              </a:defRPr>
            </a:lvl1pPr>
          </a:lstStyle>
          <a:p>
            <a:fld id="{4342465F-516E-427D-8042-EE9776A6E899}" type="datetimeFigureOut">
              <a:rPr lang="en-US" smtClean="0"/>
              <a:pPr/>
              <a:t>10/3/2025</a:t>
            </a:fld>
            <a:endParaRPr lang="en-US"/>
          </a:p>
        </p:txBody>
      </p:sp>
      <p:sp>
        <p:nvSpPr>
          <p:cNvPr id="5" name="Footer Placeholder 4"/>
          <p:cNvSpPr>
            <a:spLocks noGrp="1"/>
          </p:cNvSpPr>
          <p:nvPr>
            <p:ph type="ftr" sz="quarter" idx="3"/>
          </p:nvPr>
        </p:nvSpPr>
        <p:spPr>
          <a:xfrm>
            <a:off x="6660010" y="12708000"/>
            <a:ext cx="6785670" cy="323999"/>
          </a:xfrm>
          <a:prstGeom prst="rect">
            <a:avLst/>
          </a:prstGeom>
        </p:spPr>
        <p:txBody>
          <a:bodyPr vert="horz" lIns="0" tIns="0" rIns="0" bIns="0" rtlCol="0" anchor="b" anchorCtr="0"/>
          <a:lstStyle>
            <a:lvl1pPr algn="ctr">
              <a:defRPr sz="1501">
                <a:solidFill>
                  <a:schemeClr val="tx1"/>
                </a:solidFill>
              </a:defRPr>
            </a:lvl1pPr>
          </a:lstStyle>
          <a:p>
            <a:endParaRPr lang="en-US"/>
          </a:p>
        </p:txBody>
      </p:sp>
      <p:sp>
        <p:nvSpPr>
          <p:cNvPr id="6" name="Slide Number Placeholder 5"/>
          <p:cNvSpPr>
            <a:spLocks noGrp="1"/>
          </p:cNvSpPr>
          <p:nvPr>
            <p:ph type="sldNum" sz="quarter" idx="4"/>
          </p:nvPr>
        </p:nvSpPr>
        <p:spPr>
          <a:xfrm>
            <a:off x="18340073" y="12708000"/>
            <a:ext cx="1080000" cy="323999"/>
          </a:xfrm>
          <a:prstGeom prst="rect">
            <a:avLst/>
          </a:prstGeom>
        </p:spPr>
        <p:txBody>
          <a:bodyPr vert="horz" lIns="0" tIns="0" rIns="0" bIns="0" rtlCol="0" anchor="b" anchorCtr="0"/>
          <a:lstStyle>
            <a:lvl1pPr algn="r">
              <a:defRPr sz="1501">
                <a:solidFill>
                  <a:schemeClr val="tx1"/>
                </a:solidFill>
              </a:defRPr>
            </a:lvl1pPr>
          </a:lstStyle>
          <a:p>
            <a:fld id="{6ADC1399-43C4-4E19-A886-3430243DE6C9}" type="slidenum">
              <a:rPr lang="en-US" smtClean="0"/>
              <a:pPr/>
              <a:t>‹#›</a:t>
            </a:fld>
            <a:endParaRPr lang="en-US"/>
          </a:p>
        </p:txBody>
      </p:sp>
    </p:spTree>
    <p:extLst>
      <p:ext uri="{BB962C8B-B14F-4D97-AF65-F5344CB8AC3E}">
        <p14:creationId xmlns:p14="http://schemas.microsoft.com/office/powerpoint/2010/main" val="635440548"/>
      </p:ext>
    </p:extLst>
  </p:cSld>
  <p:clrMap bg1="lt1" tx1="dk1" bg2="lt2" tx2="dk2" accent1="accent1" accent2="accent2" accent3="accent3" accent4="accent4" accent5="accent5" accent6="accent6" hlink="hlink" folHlink="folHlink"/>
  <p:sldLayoutIdLst>
    <p:sldLayoutId id="2147483661" r:id="rId1"/>
    <p:sldLayoutId id="2147483685" r:id="rId2"/>
    <p:sldLayoutId id="2147483672" r:id="rId3"/>
    <p:sldLayoutId id="2147483686" r:id="rId4"/>
    <p:sldLayoutId id="2147483663" r:id="rId5"/>
    <p:sldLayoutId id="2147483673" r:id="rId6"/>
    <p:sldLayoutId id="2147483674" r:id="rId7"/>
    <p:sldLayoutId id="2147483675" r:id="rId8"/>
    <p:sldLayoutId id="2147483676" r:id="rId9"/>
    <p:sldLayoutId id="2147483666" r:id="rId10"/>
    <p:sldLayoutId id="2147483677" r:id="rId11"/>
    <p:sldLayoutId id="2147483662" r:id="rId12"/>
    <p:sldLayoutId id="2147483679" r:id="rId13"/>
    <p:sldLayoutId id="2147483680" r:id="rId14"/>
    <p:sldLayoutId id="2147483682" r:id="rId15"/>
    <p:sldLayoutId id="2147483681" r:id="rId16"/>
    <p:sldLayoutId id="2147483687" r:id="rId17"/>
    <p:sldLayoutId id="2147483683" r:id="rId18"/>
    <p:sldLayoutId id="2147483684" r:id="rId19"/>
    <p:sldLayoutId id="2147483667" r:id="rId20"/>
  </p:sldLayoutIdLst>
  <p:txStyles>
    <p:title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p:titleStyle>
    <p:body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p:bodyStyle>
    <p:otherStyle>
      <a:defPPr>
        <a:defRPr lang="en-US"/>
      </a:defPPr>
      <a:lvl1pPr marL="0" algn="l" defTabSz="1787650" rtl="0" eaLnBrk="1" latinLnBrk="0" hangingPunct="1">
        <a:defRPr sz="3518" kern="1200">
          <a:solidFill>
            <a:schemeClr val="tx1"/>
          </a:solidFill>
          <a:latin typeface="+mn-lt"/>
          <a:ea typeface="+mn-ea"/>
          <a:cs typeface="+mn-cs"/>
        </a:defRPr>
      </a:lvl1pPr>
      <a:lvl2pPr marL="893824" algn="l" defTabSz="1787650" rtl="0" eaLnBrk="1" latinLnBrk="0" hangingPunct="1">
        <a:defRPr sz="3518" kern="1200">
          <a:solidFill>
            <a:schemeClr val="tx1"/>
          </a:solidFill>
          <a:latin typeface="+mn-lt"/>
          <a:ea typeface="+mn-ea"/>
          <a:cs typeface="+mn-cs"/>
        </a:defRPr>
      </a:lvl2pPr>
      <a:lvl3pPr marL="1787650" algn="l" defTabSz="1787650" rtl="0" eaLnBrk="1" latinLnBrk="0" hangingPunct="1">
        <a:defRPr sz="3518" kern="1200">
          <a:solidFill>
            <a:schemeClr val="tx1"/>
          </a:solidFill>
          <a:latin typeface="+mn-lt"/>
          <a:ea typeface="+mn-ea"/>
          <a:cs typeface="+mn-cs"/>
        </a:defRPr>
      </a:lvl3pPr>
      <a:lvl4pPr marL="2681475" algn="l" defTabSz="1787650" rtl="0" eaLnBrk="1" latinLnBrk="0" hangingPunct="1">
        <a:defRPr sz="3518" kern="1200">
          <a:solidFill>
            <a:schemeClr val="tx1"/>
          </a:solidFill>
          <a:latin typeface="+mn-lt"/>
          <a:ea typeface="+mn-ea"/>
          <a:cs typeface="+mn-cs"/>
        </a:defRPr>
      </a:lvl4pPr>
      <a:lvl5pPr marL="3575299" algn="l" defTabSz="1787650" rtl="0" eaLnBrk="1" latinLnBrk="0" hangingPunct="1">
        <a:defRPr sz="3518" kern="1200">
          <a:solidFill>
            <a:schemeClr val="tx1"/>
          </a:solidFill>
          <a:latin typeface="+mn-lt"/>
          <a:ea typeface="+mn-ea"/>
          <a:cs typeface="+mn-cs"/>
        </a:defRPr>
      </a:lvl5pPr>
      <a:lvl6pPr marL="4469125" algn="l" defTabSz="1787650" rtl="0" eaLnBrk="1" latinLnBrk="0" hangingPunct="1">
        <a:defRPr sz="3518" kern="1200">
          <a:solidFill>
            <a:schemeClr val="tx1"/>
          </a:solidFill>
          <a:latin typeface="+mn-lt"/>
          <a:ea typeface="+mn-ea"/>
          <a:cs typeface="+mn-cs"/>
        </a:defRPr>
      </a:lvl6pPr>
      <a:lvl7pPr marL="5362949" algn="l" defTabSz="1787650" rtl="0" eaLnBrk="1" latinLnBrk="0" hangingPunct="1">
        <a:defRPr sz="3518" kern="1200">
          <a:solidFill>
            <a:schemeClr val="tx1"/>
          </a:solidFill>
          <a:latin typeface="+mn-lt"/>
          <a:ea typeface="+mn-ea"/>
          <a:cs typeface="+mn-cs"/>
        </a:defRPr>
      </a:lvl7pPr>
      <a:lvl8pPr marL="6256773" algn="l" defTabSz="1787650" rtl="0" eaLnBrk="1" latinLnBrk="0" hangingPunct="1">
        <a:defRPr sz="3518" kern="1200">
          <a:solidFill>
            <a:schemeClr val="tx1"/>
          </a:solidFill>
          <a:latin typeface="+mn-lt"/>
          <a:ea typeface="+mn-ea"/>
          <a:cs typeface="+mn-cs"/>
        </a:defRPr>
      </a:lvl8pPr>
      <a:lvl9pPr marL="7150599" algn="l" defTabSz="1787650" rtl="0" eaLnBrk="1" latinLnBrk="0" hangingPunct="1">
        <a:defRPr sz="351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23" userDrawn="1">
          <p15:clr>
            <a:srgbClr val="F26B43"/>
          </p15:clr>
        </p15:guide>
        <p15:guide id="2" pos="633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ACD8B-9A55-697A-8C11-321F98C1ACF3}"/>
              </a:ext>
            </a:extLst>
          </p:cNvPr>
          <p:cNvSpPr>
            <a:spLocks noGrp="1"/>
          </p:cNvSpPr>
          <p:nvPr>
            <p:ph type="ctrTitle"/>
          </p:nvPr>
        </p:nvSpPr>
        <p:spPr>
          <a:xfrm>
            <a:off x="1044575" y="1152000"/>
            <a:ext cx="11122025" cy="4485843"/>
          </a:xfrm>
        </p:spPr>
        <p:txBody>
          <a:bodyPr/>
          <a:lstStyle/>
          <a:p>
            <a:pPr>
              <a:lnSpc>
                <a:spcPct val="82000"/>
              </a:lnSpc>
            </a:pPr>
            <a:r>
              <a:rPr lang="en-GB" sz="17300" dirty="0"/>
              <a:t>Youth Homelessness: </a:t>
            </a:r>
            <a:r>
              <a:rPr lang="en-GB" sz="17300" dirty="0">
                <a:solidFill>
                  <a:schemeClr val="accent1"/>
                </a:solidFill>
              </a:rPr>
              <a:t>Its causes and impact</a:t>
            </a:r>
            <a:endParaRPr lang="en-GB" sz="17300" dirty="0"/>
          </a:p>
        </p:txBody>
      </p:sp>
      <p:sp>
        <p:nvSpPr>
          <p:cNvPr id="3" name="Text Placeholder 2">
            <a:extLst>
              <a:ext uri="{FF2B5EF4-FFF2-40B4-BE49-F238E27FC236}">
                <a16:creationId xmlns:a16="http://schemas.microsoft.com/office/drawing/2014/main" id="{FFA9C564-E332-214E-E770-7CAC981D595B}"/>
              </a:ext>
            </a:extLst>
          </p:cNvPr>
          <p:cNvSpPr txBox="1">
            <a:spLocks/>
          </p:cNvSpPr>
          <p:nvPr/>
        </p:nvSpPr>
        <p:spPr>
          <a:xfrm>
            <a:off x="1044575" y="9297475"/>
            <a:ext cx="8640001" cy="496226"/>
          </a:xfrm>
          <a:prstGeom prst="rect">
            <a:avLst/>
          </a:prstGeom>
        </p:spPr>
        <p:txBody>
          <a:bodyPr/>
          <a:lst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a:lstStyle>
          <a:p>
            <a:pPr marL="0" indent="0">
              <a:buNone/>
            </a:pPr>
            <a:r>
              <a:rPr lang="en-GB" sz="4800" b="1" dirty="0">
                <a:solidFill>
                  <a:schemeClr val="bg1"/>
                </a:solidFill>
              </a:rPr>
              <a:t>KS4</a:t>
            </a:r>
          </a:p>
          <a:p>
            <a:pPr marL="0" indent="0">
              <a:buNone/>
            </a:pPr>
            <a:r>
              <a:rPr lang="en-GB" sz="4800" b="1" dirty="0">
                <a:solidFill>
                  <a:schemeClr val="bg1"/>
                </a:solidFill>
              </a:rPr>
              <a:t>Date/XX/XX</a:t>
            </a:r>
            <a:endParaRPr lang="en-GB" b="1" dirty="0">
              <a:solidFill>
                <a:schemeClr val="bg1"/>
              </a:solidFill>
            </a:endParaRPr>
          </a:p>
        </p:txBody>
      </p:sp>
    </p:spTree>
    <p:extLst>
      <p:ext uri="{BB962C8B-B14F-4D97-AF65-F5344CB8AC3E}">
        <p14:creationId xmlns:p14="http://schemas.microsoft.com/office/powerpoint/2010/main" val="2383031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7FE62-2275-EABC-334B-C445B24D4F9E}"/>
              </a:ext>
            </a:extLst>
          </p:cNvPr>
          <p:cNvSpPr>
            <a:spLocks noGrp="1"/>
          </p:cNvSpPr>
          <p:nvPr>
            <p:ph type="title"/>
          </p:nvPr>
        </p:nvSpPr>
        <p:spPr>
          <a:xfrm>
            <a:off x="5850996" y="4454622"/>
            <a:ext cx="8710295" cy="1174360"/>
          </a:xfrm>
        </p:spPr>
        <p:txBody>
          <a:bodyPr/>
          <a:lstStyle/>
          <a:p>
            <a:r>
              <a:rPr lang="en-GB" dirty="0"/>
              <a:t>What have you learned?</a:t>
            </a:r>
          </a:p>
        </p:txBody>
      </p:sp>
      <p:sp>
        <p:nvSpPr>
          <p:cNvPr id="3" name="Text Placeholder 2">
            <a:extLst>
              <a:ext uri="{FF2B5EF4-FFF2-40B4-BE49-F238E27FC236}">
                <a16:creationId xmlns:a16="http://schemas.microsoft.com/office/drawing/2014/main" id="{0CAB2A39-F9B1-D0BC-5117-DBD1A8634AC0}"/>
              </a:ext>
            </a:extLst>
          </p:cNvPr>
          <p:cNvSpPr>
            <a:spLocks noGrp="1"/>
          </p:cNvSpPr>
          <p:nvPr>
            <p:ph type="body" idx="1"/>
          </p:nvPr>
        </p:nvSpPr>
        <p:spPr>
          <a:xfrm>
            <a:off x="5850996" y="5665749"/>
            <a:ext cx="8710295" cy="3187091"/>
          </a:xfrm>
        </p:spPr>
        <p:txBody>
          <a:bodyPr/>
          <a:lstStyle/>
          <a:p>
            <a:pPr lvl="0"/>
            <a:r>
              <a:rPr lang="en-GB" sz="4800" b="1" dirty="0"/>
              <a:t>Let’s see what you have learned. Put your hand up if you think you know the answer!</a:t>
            </a:r>
          </a:p>
        </p:txBody>
      </p:sp>
    </p:spTree>
    <p:extLst>
      <p:ext uri="{BB962C8B-B14F-4D97-AF65-F5344CB8AC3E}">
        <p14:creationId xmlns:p14="http://schemas.microsoft.com/office/powerpoint/2010/main" val="2754005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A9D802-FA5F-7F1B-7169-009D4F4ADD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5D3AB8-52ED-A163-1A5C-D0263241DCB9}"/>
              </a:ext>
            </a:extLst>
          </p:cNvPr>
          <p:cNvSpPr>
            <a:spLocks noGrp="1"/>
          </p:cNvSpPr>
          <p:nvPr>
            <p:ph type="title"/>
          </p:nvPr>
        </p:nvSpPr>
        <p:spPr>
          <a:xfrm>
            <a:off x="739773" y="7344577"/>
            <a:ext cx="8640001" cy="3459601"/>
          </a:xfrm>
        </p:spPr>
        <p:txBody>
          <a:bodyPr/>
          <a:lstStyle/>
          <a:p>
            <a:r>
              <a:rPr lang="en-GB" dirty="0"/>
              <a:t>1. What are 3 reasons a young person may become homeless?</a:t>
            </a:r>
          </a:p>
        </p:txBody>
      </p:sp>
      <p:sp>
        <p:nvSpPr>
          <p:cNvPr id="8" name="Title 1">
            <a:extLst>
              <a:ext uri="{FF2B5EF4-FFF2-40B4-BE49-F238E27FC236}">
                <a16:creationId xmlns:a16="http://schemas.microsoft.com/office/drawing/2014/main" id="{3251A4E7-075B-C015-F7E9-35B8969BDFFD}"/>
              </a:ext>
            </a:extLst>
          </p:cNvPr>
          <p:cNvSpPr txBox="1">
            <a:spLocks/>
          </p:cNvSpPr>
          <p:nvPr/>
        </p:nvSpPr>
        <p:spPr>
          <a:xfrm>
            <a:off x="9049574" y="776863"/>
            <a:ext cx="10287000" cy="5570756"/>
          </a:xfrm>
          <a:prstGeom prst="rect">
            <a:avLst/>
          </a:prstGeom>
        </p:spPr>
        <p:txBody>
          <a:bodyPr vert="horz" wrap="square" lIns="0" tIns="0" rIns="0" bIns="0" rtlCol="0" anchor="b" anchorCtr="0">
            <a:spAutoFit/>
          </a:bodyPr>
          <a:lstStyle>
            <a:lvl1pPr algn="l" defTabSz="1787650" rtl="0" eaLnBrk="1" latinLnBrk="0" hangingPunct="1">
              <a:lnSpc>
                <a:spcPct val="90000"/>
              </a:lnSpc>
              <a:spcBef>
                <a:spcPct val="0"/>
              </a:spcBef>
              <a:buNone/>
              <a:defRPr sz="8250" kern="1200">
                <a:solidFill>
                  <a:schemeClr val="accent1"/>
                </a:solidFill>
                <a:latin typeface="+mj-lt"/>
                <a:ea typeface="+mj-ea"/>
                <a:cs typeface="+mj-cs"/>
              </a:defRPr>
            </a:lvl1pPr>
          </a:lstStyle>
          <a:p>
            <a:pPr algn="r"/>
            <a:r>
              <a:rPr lang="en-GB" sz="8000" dirty="0">
                <a:solidFill>
                  <a:schemeClr val="bg1"/>
                </a:solidFill>
              </a:rPr>
              <a:t>Family breakdown, refugees, escaping violence, leaving care, exclusion from school, gang crime, physical and mental health</a:t>
            </a:r>
          </a:p>
        </p:txBody>
      </p:sp>
    </p:spTree>
    <p:extLst>
      <p:ext uri="{BB962C8B-B14F-4D97-AF65-F5344CB8AC3E}">
        <p14:creationId xmlns:p14="http://schemas.microsoft.com/office/powerpoint/2010/main" val="2607001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0B478-6789-9F82-8ABD-C5AAF37D9A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343E80-4159-212C-853A-093800D99AC2}"/>
              </a:ext>
            </a:extLst>
          </p:cNvPr>
          <p:cNvSpPr>
            <a:spLocks noGrp="1"/>
          </p:cNvSpPr>
          <p:nvPr>
            <p:ph type="title"/>
          </p:nvPr>
        </p:nvSpPr>
        <p:spPr>
          <a:xfrm>
            <a:off x="739773" y="6542840"/>
            <a:ext cx="8640001" cy="4602222"/>
          </a:xfrm>
        </p:spPr>
        <p:txBody>
          <a:bodyPr/>
          <a:lstStyle/>
          <a:p>
            <a:r>
              <a:rPr lang="en-GB" dirty="0"/>
              <a:t>2. What Is the most common reason young people in the UK become homeless?</a:t>
            </a:r>
          </a:p>
        </p:txBody>
      </p:sp>
      <p:sp>
        <p:nvSpPr>
          <p:cNvPr id="8" name="Title 1">
            <a:extLst>
              <a:ext uri="{FF2B5EF4-FFF2-40B4-BE49-F238E27FC236}">
                <a16:creationId xmlns:a16="http://schemas.microsoft.com/office/drawing/2014/main" id="{6D38B1B5-BBF8-23D0-5F21-C2D33B283EBE}"/>
              </a:ext>
            </a:extLst>
          </p:cNvPr>
          <p:cNvSpPr txBox="1">
            <a:spLocks/>
          </p:cNvSpPr>
          <p:nvPr/>
        </p:nvSpPr>
        <p:spPr>
          <a:xfrm>
            <a:off x="11678444" y="3448722"/>
            <a:ext cx="7955756" cy="1024896"/>
          </a:xfrm>
          <a:prstGeom prst="rect">
            <a:avLst/>
          </a:prstGeom>
        </p:spPr>
        <p:txBody>
          <a:bodyPr vert="horz" wrap="square" lIns="0" tIns="0" rIns="0" bIns="0" rtlCol="0" anchor="b" anchorCtr="0">
            <a:spAutoFit/>
          </a:bodyPr>
          <a:lstStyle>
            <a:lvl1pPr algn="l" defTabSz="1787650" rtl="0" eaLnBrk="1" latinLnBrk="0" hangingPunct="1">
              <a:lnSpc>
                <a:spcPct val="90000"/>
              </a:lnSpc>
              <a:spcBef>
                <a:spcPct val="0"/>
              </a:spcBef>
              <a:buNone/>
              <a:defRPr sz="8250" kern="1200">
                <a:solidFill>
                  <a:schemeClr val="accent1"/>
                </a:solidFill>
                <a:latin typeface="+mj-lt"/>
                <a:ea typeface="+mj-ea"/>
                <a:cs typeface="+mj-cs"/>
              </a:defRPr>
            </a:lvl1pPr>
          </a:lstStyle>
          <a:p>
            <a:r>
              <a:rPr lang="en-GB" sz="7200" dirty="0">
                <a:solidFill>
                  <a:schemeClr val="bg1"/>
                </a:solidFill>
              </a:rPr>
              <a:t>Family Breakdown</a:t>
            </a:r>
          </a:p>
        </p:txBody>
      </p:sp>
    </p:spTree>
    <p:extLst>
      <p:ext uri="{BB962C8B-B14F-4D97-AF65-F5344CB8AC3E}">
        <p14:creationId xmlns:p14="http://schemas.microsoft.com/office/powerpoint/2010/main" val="220500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E3835-3B1B-D26F-4525-EB9A3128FB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F14D1D-E1CF-54C9-D5E9-B999135D4A7C}"/>
              </a:ext>
            </a:extLst>
          </p:cNvPr>
          <p:cNvSpPr>
            <a:spLocks noGrp="1"/>
          </p:cNvSpPr>
          <p:nvPr>
            <p:ph type="title"/>
          </p:nvPr>
        </p:nvSpPr>
        <p:spPr>
          <a:xfrm>
            <a:off x="892173" y="6506756"/>
            <a:ext cx="8640001" cy="4602222"/>
          </a:xfrm>
        </p:spPr>
        <p:txBody>
          <a:bodyPr/>
          <a:lstStyle/>
          <a:p>
            <a:r>
              <a:rPr lang="en-GB" dirty="0"/>
              <a:t>3. Name 3 ways being homeless can have an impact on a young person.</a:t>
            </a:r>
          </a:p>
        </p:txBody>
      </p:sp>
      <p:sp>
        <p:nvSpPr>
          <p:cNvPr id="8" name="Title 1">
            <a:extLst>
              <a:ext uri="{FF2B5EF4-FFF2-40B4-BE49-F238E27FC236}">
                <a16:creationId xmlns:a16="http://schemas.microsoft.com/office/drawing/2014/main" id="{6CD5C625-8328-15B4-B972-D7980BEE1EFD}"/>
              </a:ext>
            </a:extLst>
          </p:cNvPr>
          <p:cNvSpPr txBox="1">
            <a:spLocks/>
          </p:cNvSpPr>
          <p:nvPr/>
        </p:nvSpPr>
        <p:spPr>
          <a:xfrm>
            <a:off x="9147173" y="936000"/>
            <a:ext cx="10298115" cy="5570756"/>
          </a:xfrm>
          <a:prstGeom prst="rect">
            <a:avLst/>
          </a:prstGeom>
        </p:spPr>
        <p:txBody>
          <a:bodyPr vert="horz" wrap="square" lIns="0" tIns="0" rIns="0" bIns="0" rtlCol="0" anchor="b" anchorCtr="0">
            <a:spAutoFit/>
          </a:bodyPr>
          <a:lstStyle>
            <a:lvl1pPr algn="l" defTabSz="1787650" rtl="0" eaLnBrk="1" latinLnBrk="0" hangingPunct="1">
              <a:lnSpc>
                <a:spcPct val="90000"/>
              </a:lnSpc>
              <a:spcBef>
                <a:spcPct val="0"/>
              </a:spcBef>
              <a:buNone/>
              <a:defRPr sz="8250" kern="1200">
                <a:solidFill>
                  <a:schemeClr val="accent1"/>
                </a:solidFill>
                <a:latin typeface="+mj-lt"/>
                <a:ea typeface="+mj-ea"/>
                <a:cs typeface="+mj-cs"/>
              </a:defRPr>
            </a:lvl1pPr>
          </a:lstStyle>
          <a:p>
            <a:pPr algn="r"/>
            <a:r>
              <a:rPr lang="en-GB" sz="8000" dirty="0">
                <a:solidFill>
                  <a:schemeClr val="bg1"/>
                </a:solidFill>
              </a:rPr>
              <a:t>At risk and exhausted, mental health, poor health and nutrition, finding a job, disrupted education, violence and abuse</a:t>
            </a:r>
          </a:p>
        </p:txBody>
      </p:sp>
    </p:spTree>
    <p:extLst>
      <p:ext uri="{BB962C8B-B14F-4D97-AF65-F5344CB8AC3E}">
        <p14:creationId xmlns:p14="http://schemas.microsoft.com/office/powerpoint/2010/main" val="215125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D857D5-26C3-58A3-9DB9-DA042285BDD8}"/>
              </a:ext>
            </a:extLst>
          </p:cNvPr>
          <p:cNvSpPr>
            <a:spLocks noGrp="1"/>
          </p:cNvSpPr>
          <p:nvPr>
            <p:ph type="title"/>
          </p:nvPr>
        </p:nvSpPr>
        <p:spPr>
          <a:xfrm>
            <a:off x="3220577" y="1782000"/>
            <a:ext cx="13680000" cy="3715248"/>
          </a:xfrm>
        </p:spPr>
        <p:txBody>
          <a:bodyPr/>
          <a:lstStyle/>
          <a:p>
            <a:r>
              <a:rPr lang="en-GB" dirty="0"/>
              <a:t>Well done!</a:t>
            </a:r>
          </a:p>
        </p:txBody>
      </p:sp>
    </p:spTree>
    <p:extLst>
      <p:ext uri="{BB962C8B-B14F-4D97-AF65-F5344CB8AC3E}">
        <p14:creationId xmlns:p14="http://schemas.microsoft.com/office/powerpoint/2010/main" val="3565570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B41A6-02FA-7D35-C760-30486376F2F3}"/>
              </a:ext>
            </a:extLst>
          </p:cNvPr>
          <p:cNvSpPr>
            <a:spLocks noGrp="1"/>
          </p:cNvSpPr>
          <p:nvPr>
            <p:ph type="title"/>
          </p:nvPr>
        </p:nvSpPr>
        <p:spPr>
          <a:xfrm>
            <a:off x="1043998" y="1931568"/>
            <a:ext cx="8640001" cy="1174360"/>
          </a:xfrm>
        </p:spPr>
        <p:txBody>
          <a:bodyPr/>
          <a:lstStyle/>
          <a:p>
            <a:r>
              <a:rPr lang="en-GB" dirty="0">
                <a:solidFill>
                  <a:schemeClr val="tx1"/>
                </a:solidFill>
              </a:rPr>
              <a:t>Who are </a:t>
            </a:r>
            <a:r>
              <a:rPr lang="en-GB" dirty="0"/>
              <a:t>Centrepoint?</a:t>
            </a:r>
          </a:p>
        </p:txBody>
      </p:sp>
      <p:pic>
        <p:nvPicPr>
          <p:cNvPr id="10" name="Picture Placeholder 9" descr="A person speaking into a microphone&#10;&#10;AI-generated content may be incorrect.">
            <a:extLst>
              <a:ext uri="{FF2B5EF4-FFF2-40B4-BE49-F238E27FC236}">
                <a16:creationId xmlns:a16="http://schemas.microsoft.com/office/drawing/2014/main" id="{00DF5ADA-EEDC-0D6C-E187-62A1D0F7E2B5}"/>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a:xfrm>
            <a:off x="9790026" y="706228"/>
            <a:ext cx="10313846" cy="12717614"/>
          </a:xfrm>
        </p:spPr>
      </p:pic>
      <p:sp>
        <p:nvSpPr>
          <p:cNvPr id="6" name="Text Placeholder 4">
            <a:extLst>
              <a:ext uri="{FF2B5EF4-FFF2-40B4-BE49-F238E27FC236}">
                <a16:creationId xmlns:a16="http://schemas.microsoft.com/office/drawing/2014/main" id="{85DE887B-9C86-0E94-3FE4-36BE6F62CDAF}"/>
              </a:ext>
            </a:extLst>
          </p:cNvPr>
          <p:cNvSpPr txBox="1">
            <a:spLocks/>
          </p:cNvSpPr>
          <p:nvPr/>
        </p:nvSpPr>
        <p:spPr>
          <a:xfrm>
            <a:off x="762000" y="3741910"/>
            <a:ext cx="9290844" cy="2591741"/>
          </a:xfrm>
          <a:prstGeom prst="rect">
            <a:avLst/>
          </a:prstGeom>
        </p:spPr>
        <p:txBody>
          <a:bodyPr/>
          <a:lst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a:lstStyle>
          <a:p>
            <a:pPr marL="0" indent="0">
              <a:buNone/>
            </a:pPr>
            <a:r>
              <a:rPr lang="en-GB" sz="2800" b="1" dirty="0">
                <a:solidFill>
                  <a:schemeClr val="accent1"/>
                </a:solidFill>
              </a:rPr>
              <a:t>Centrepoint </a:t>
            </a:r>
            <a:r>
              <a:rPr lang="en-GB" sz="2800" b="1" dirty="0"/>
              <a:t>is the UK’s leading youth homelessness charity, helping over 16,000 young people a year who are at risk of becoming homeless or are experiencing homelessness. Below are some of the ways they do this</a:t>
            </a:r>
          </a:p>
          <a:p>
            <a:pPr marL="285750" indent="-285750">
              <a:tabLst>
                <a:tab pos="2236788" algn="l"/>
              </a:tabLst>
            </a:pPr>
            <a:r>
              <a:rPr lang="en-GB" sz="2800" b="1" dirty="0">
                <a:solidFill>
                  <a:schemeClr val="accent1"/>
                </a:solidFill>
              </a:rPr>
              <a:t>Providing a place to stay</a:t>
            </a:r>
          </a:p>
          <a:p>
            <a:pPr marL="285750" indent="-285750">
              <a:tabLst>
                <a:tab pos="2236788" algn="l"/>
              </a:tabLst>
            </a:pPr>
            <a:r>
              <a:rPr lang="en-GB" sz="2800" b="1" dirty="0">
                <a:solidFill>
                  <a:schemeClr val="accent1"/>
                </a:solidFill>
              </a:rPr>
              <a:t>Helping young people to develop necessary skills</a:t>
            </a:r>
          </a:p>
          <a:p>
            <a:pPr marL="285750" indent="-285750">
              <a:tabLst>
                <a:tab pos="2236788" algn="l"/>
              </a:tabLst>
            </a:pPr>
            <a:r>
              <a:rPr lang="en-GB" sz="2800" b="1" dirty="0">
                <a:solidFill>
                  <a:schemeClr val="accent1"/>
                </a:solidFill>
              </a:rPr>
              <a:t>Helping young people to access jobs and careers</a:t>
            </a:r>
          </a:p>
          <a:p>
            <a:pPr marL="285750" indent="-285750">
              <a:tabLst>
                <a:tab pos="2236788" algn="l"/>
              </a:tabLst>
            </a:pPr>
            <a:r>
              <a:rPr lang="en-GB" sz="2800" b="1" dirty="0">
                <a:solidFill>
                  <a:schemeClr val="accent1"/>
                </a:solidFill>
              </a:rPr>
              <a:t>Helping young people to regain their confidence through support and advice</a:t>
            </a:r>
          </a:p>
          <a:p>
            <a:endParaRPr lang="en-GB" dirty="0"/>
          </a:p>
          <a:p>
            <a:endParaRPr lang="en-GB" dirty="0"/>
          </a:p>
        </p:txBody>
      </p:sp>
      <p:sp>
        <p:nvSpPr>
          <p:cNvPr id="7" name="Text Placeholder 7">
            <a:extLst>
              <a:ext uri="{FF2B5EF4-FFF2-40B4-BE49-F238E27FC236}">
                <a16:creationId xmlns:a16="http://schemas.microsoft.com/office/drawing/2014/main" id="{3E2C9F54-1FAB-14D0-B682-C0440E22F62E}"/>
              </a:ext>
            </a:extLst>
          </p:cNvPr>
          <p:cNvSpPr txBox="1">
            <a:spLocks/>
          </p:cNvSpPr>
          <p:nvPr/>
        </p:nvSpPr>
        <p:spPr>
          <a:xfrm>
            <a:off x="762000" y="9561376"/>
            <a:ext cx="8077200" cy="1005408"/>
          </a:xfrm>
          <a:prstGeom prst="rect">
            <a:avLst/>
          </a:prstGeom>
        </p:spPr>
        <p:txBody>
          <a:bodyPr/>
          <a:lst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a:lstStyle>
          <a:p>
            <a:pPr marL="0" indent="0">
              <a:buNone/>
            </a:pPr>
            <a:r>
              <a:rPr lang="en-GB" sz="2800" b="1" dirty="0"/>
              <a:t>Centrepoint exist because thousands of young people don’t have a home, but what are some of the </a:t>
            </a:r>
            <a:r>
              <a:rPr lang="en-GB" sz="2800" b="1" dirty="0">
                <a:solidFill>
                  <a:schemeClr val="accent1"/>
                </a:solidFill>
              </a:rPr>
              <a:t>causes of youth homelessness?</a:t>
            </a:r>
          </a:p>
        </p:txBody>
      </p:sp>
    </p:spTree>
    <p:extLst>
      <p:ext uri="{BB962C8B-B14F-4D97-AF65-F5344CB8AC3E}">
        <p14:creationId xmlns:p14="http://schemas.microsoft.com/office/powerpoint/2010/main" val="230395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20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20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20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20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99BA8-CBC9-8BB7-E29B-F26099F363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54F882-7F89-A964-9B8A-C9987672BE1D}"/>
              </a:ext>
            </a:extLst>
          </p:cNvPr>
          <p:cNvSpPr>
            <a:spLocks noGrp="1"/>
          </p:cNvSpPr>
          <p:nvPr>
            <p:ph type="title"/>
          </p:nvPr>
        </p:nvSpPr>
        <p:spPr>
          <a:xfrm>
            <a:off x="1374201" y="1490601"/>
            <a:ext cx="8678643" cy="3552447"/>
          </a:xfrm>
        </p:spPr>
        <p:txBody>
          <a:bodyPr/>
          <a:lstStyle/>
          <a:p>
            <a:r>
              <a:rPr lang="en-GB" sz="13700" dirty="0"/>
              <a:t>Causes of youth homelessness</a:t>
            </a:r>
          </a:p>
        </p:txBody>
      </p:sp>
    </p:spTree>
    <p:extLst>
      <p:ext uri="{BB962C8B-B14F-4D97-AF65-F5344CB8AC3E}">
        <p14:creationId xmlns:p14="http://schemas.microsoft.com/office/powerpoint/2010/main" val="1095774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3">
            <a:extLst>
              <a:ext uri="{FF2B5EF4-FFF2-40B4-BE49-F238E27FC236}">
                <a16:creationId xmlns:a16="http://schemas.microsoft.com/office/drawing/2014/main" id="{3D8161DD-307A-7304-B5AF-C36E3EE201D9}"/>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Common causes of </a:t>
            </a:r>
            <a:br>
              <a:rPr lang="en-US" dirty="0">
                <a:solidFill>
                  <a:schemeClr val="tx2"/>
                </a:solidFill>
              </a:rPr>
            </a:br>
            <a:r>
              <a:rPr lang="en-US" dirty="0">
                <a:solidFill>
                  <a:schemeClr val="accent1"/>
                </a:solidFill>
              </a:rPr>
              <a:t>Youth homelessness</a:t>
            </a:r>
            <a:endParaRPr lang="en-GB" dirty="0">
              <a:solidFill>
                <a:schemeClr val="accent1"/>
              </a:solidFill>
            </a:endParaRPr>
          </a:p>
        </p:txBody>
      </p:sp>
      <p:pic>
        <p:nvPicPr>
          <p:cNvPr id="24" name="Picture 23">
            <a:extLst>
              <a:ext uri="{FF2B5EF4-FFF2-40B4-BE49-F238E27FC236}">
                <a16:creationId xmlns:a16="http://schemas.microsoft.com/office/drawing/2014/main" id="{9168809B-3774-F21B-7178-BDDFFFFADF03}"/>
              </a:ext>
            </a:extLst>
          </p:cNvPr>
          <p:cNvPicPr>
            <a:picLocks noChangeAspect="1"/>
          </p:cNvPicPr>
          <p:nvPr/>
        </p:nvPicPr>
        <p:blipFill>
          <a:blip r:embed="rId2"/>
          <a:stretch>
            <a:fillRect/>
          </a:stretch>
        </p:blipFill>
        <p:spPr>
          <a:xfrm>
            <a:off x="12413689" y="582681"/>
            <a:ext cx="7316221" cy="2086266"/>
          </a:xfrm>
          <a:prstGeom prst="rect">
            <a:avLst/>
          </a:prstGeom>
        </p:spPr>
      </p:pic>
      <p:sp>
        <p:nvSpPr>
          <p:cNvPr id="2" name="Rectangle 1">
            <a:extLst>
              <a:ext uri="{FF2B5EF4-FFF2-40B4-BE49-F238E27FC236}">
                <a16:creationId xmlns:a16="http://schemas.microsoft.com/office/drawing/2014/main" id="{D3FDBDDE-DA0C-3109-A56E-06842872B6AB}"/>
              </a:ext>
            </a:extLst>
          </p:cNvPr>
          <p:cNvSpPr/>
          <p:nvPr/>
        </p:nvSpPr>
        <p:spPr>
          <a:xfrm>
            <a:off x="606060" y="3402608"/>
            <a:ext cx="18893567" cy="8710077"/>
          </a:xfrm>
          <a:prstGeom prst="rect">
            <a:avLst/>
          </a:prstGeom>
        </p:spPr>
        <p:txBody>
          <a:bodyPr wrap="square">
            <a:spAutoFit/>
          </a:bodyPr>
          <a:lstStyle/>
          <a:p>
            <a:pPr marL="171450" indent="-171450" fontAlgn="base">
              <a:buFont typeface="Arial" panose="020B0604020202020204" pitchFamily="34" charset="0"/>
              <a:buChar char="•"/>
            </a:pPr>
            <a:r>
              <a:rPr lang="en-GB" sz="2800" b="1" dirty="0">
                <a:solidFill>
                  <a:schemeClr val="accent1"/>
                </a:solidFill>
              </a:rPr>
              <a:t>Family breakdown: </a:t>
            </a:r>
            <a:r>
              <a:rPr lang="en-GB" sz="2800" dirty="0"/>
              <a:t>Relationship breakdown, usually between young people and their parents (or step-parents), is a major cause of youth homelessness. Around 58% of young people who come to Centrepoint say they had to leave home because of arguments or a relationship breakdown. </a:t>
            </a:r>
          </a:p>
          <a:p>
            <a:pPr marL="171450" indent="-171450" fontAlgn="base">
              <a:buFont typeface="Arial" panose="020B0604020202020204" pitchFamily="34" charset="0"/>
              <a:buChar char="•"/>
            </a:pPr>
            <a:r>
              <a:rPr lang="en-GB" sz="2800" b="1" dirty="0">
                <a:solidFill>
                  <a:schemeClr val="accent1"/>
                </a:solidFill>
              </a:rPr>
              <a:t>Leaving care: </a:t>
            </a:r>
            <a:r>
              <a:rPr lang="en-GB" sz="2800" dirty="0"/>
              <a:t>Roughly 38% of young people at Centrepoint have been in care. They often have no choice but to deal with the challenges and responsibilities of living independently at a young age. Traumas faced in early life makes care leavers some of the most vulnerable young people in our communities. </a:t>
            </a:r>
          </a:p>
          <a:p>
            <a:pPr marL="171450" indent="-171450" fontAlgn="base">
              <a:buFont typeface="Arial" panose="020B0604020202020204" pitchFamily="34" charset="0"/>
              <a:buChar char="•"/>
            </a:pPr>
            <a:r>
              <a:rPr lang="en-GB" sz="2800" b="1" dirty="0">
                <a:solidFill>
                  <a:schemeClr val="accent1"/>
                </a:solidFill>
              </a:rPr>
              <a:t>Refugees: </a:t>
            </a:r>
            <a:r>
              <a:rPr lang="en-GB" sz="2800" dirty="0"/>
              <a:t>Around 6% of Centrepoint residents are refugees, and roughly 20% are asylum seekers. This includes young people who have come to the UK as unaccompanied minors, fleeing violence or persecution in their own country. With no family around, young people sometimes find themselves with nowhere to go and end up on the streets. </a:t>
            </a:r>
          </a:p>
          <a:p>
            <a:pPr marL="171450" indent="-171450" fontAlgn="base">
              <a:buFont typeface="Arial" panose="020B0604020202020204" pitchFamily="34" charset="0"/>
              <a:buChar char="•"/>
            </a:pPr>
            <a:r>
              <a:rPr lang="en-GB" sz="2800" b="1" dirty="0">
                <a:solidFill>
                  <a:schemeClr val="accent1"/>
                </a:solidFill>
              </a:rPr>
              <a:t>Exclusion from school: </a:t>
            </a:r>
            <a:r>
              <a:rPr lang="en-GB" sz="2800" dirty="0"/>
              <a:t>Not being in education can make it far more difficult for young people to access help with problems at home or health issues. Missing out on formal education can also make it more difficult for them to move into work. </a:t>
            </a:r>
          </a:p>
          <a:p>
            <a:pPr marL="171450" indent="-171450" fontAlgn="base">
              <a:buFont typeface="Arial" panose="020B0604020202020204" pitchFamily="34" charset="0"/>
              <a:buChar char="•"/>
            </a:pPr>
            <a:r>
              <a:rPr lang="en-GB" sz="2800" b="1" dirty="0">
                <a:solidFill>
                  <a:schemeClr val="accent1"/>
                </a:solidFill>
              </a:rPr>
              <a:t>Gang crime: </a:t>
            </a:r>
            <a:r>
              <a:rPr lang="en-GB" sz="2800" dirty="0"/>
              <a:t>Young people can often experience homelessness after facing gang-related problems. It can become too dangerous to stay in their local area, meaning they can end up with nowhere safe to stay. </a:t>
            </a:r>
          </a:p>
          <a:p>
            <a:pPr marL="171450" indent="-171450" fontAlgn="base">
              <a:buFont typeface="Arial" panose="020B0604020202020204" pitchFamily="34" charset="0"/>
              <a:buChar char="•"/>
            </a:pPr>
            <a:r>
              <a:rPr lang="en-GB" sz="2800" b="1" dirty="0">
                <a:solidFill>
                  <a:schemeClr val="accent1"/>
                </a:solidFill>
              </a:rPr>
              <a:t>Escaping violence: </a:t>
            </a:r>
            <a:r>
              <a:rPr lang="en-GB" sz="2800" dirty="0"/>
              <a:t>Needing to escape a hostile environment can leave young people on the streets with nowhere to turn.  </a:t>
            </a:r>
          </a:p>
          <a:p>
            <a:pPr marL="171450" indent="-171450" fontAlgn="base">
              <a:buFont typeface="Arial" panose="020B0604020202020204" pitchFamily="34" charset="0"/>
              <a:buChar char="•"/>
            </a:pPr>
            <a:r>
              <a:rPr lang="en-GB" sz="2800" b="1" dirty="0">
                <a:solidFill>
                  <a:schemeClr val="accent1"/>
                </a:solidFill>
              </a:rPr>
              <a:t>Physical and mental health: </a:t>
            </a:r>
            <a:r>
              <a:rPr lang="en-GB" sz="2800" dirty="0"/>
              <a:t>Young people who use Centrepoint’s services will often face a range of different, complex issues. More than one-third experience mental health issues such as depression or anxiety, whilst another third are tackling problems with substance misuse.  </a:t>
            </a:r>
          </a:p>
        </p:txBody>
      </p:sp>
    </p:spTree>
    <p:extLst>
      <p:ext uri="{BB962C8B-B14F-4D97-AF65-F5344CB8AC3E}">
        <p14:creationId xmlns:p14="http://schemas.microsoft.com/office/powerpoint/2010/main" val="364981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5C0636-63A8-6333-6814-C4F432C75473}"/>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B9F96E93-75FF-52C8-0CA6-B6604853CAF3}"/>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Task: the impact of youth </a:t>
            </a:r>
          </a:p>
          <a:p>
            <a:r>
              <a:rPr lang="en-US" dirty="0">
                <a:solidFill>
                  <a:schemeClr val="accent1"/>
                </a:solidFill>
              </a:rPr>
              <a:t>Homelessness</a:t>
            </a:r>
            <a:endParaRPr lang="en-GB" dirty="0">
              <a:solidFill>
                <a:schemeClr val="accent1"/>
              </a:solidFill>
            </a:endParaRPr>
          </a:p>
        </p:txBody>
      </p:sp>
      <p:pic>
        <p:nvPicPr>
          <p:cNvPr id="24" name="Picture 23">
            <a:extLst>
              <a:ext uri="{FF2B5EF4-FFF2-40B4-BE49-F238E27FC236}">
                <a16:creationId xmlns:a16="http://schemas.microsoft.com/office/drawing/2014/main" id="{1DCD5354-A189-E619-BC60-BB52C88B68EB}"/>
              </a:ext>
            </a:extLst>
          </p:cNvPr>
          <p:cNvPicPr>
            <a:picLocks noChangeAspect="1"/>
          </p:cNvPicPr>
          <p:nvPr/>
        </p:nvPicPr>
        <p:blipFill>
          <a:blip r:embed="rId2"/>
          <a:stretch>
            <a:fillRect/>
          </a:stretch>
        </p:blipFill>
        <p:spPr>
          <a:xfrm>
            <a:off x="12489889" y="11022081"/>
            <a:ext cx="7316221" cy="2086266"/>
          </a:xfrm>
          <a:prstGeom prst="rect">
            <a:avLst/>
          </a:prstGeom>
        </p:spPr>
      </p:pic>
      <p:sp>
        <p:nvSpPr>
          <p:cNvPr id="23" name="Text Placeholder 4">
            <a:extLst>
              <a:ext uri="{FF2B5EF4-FFF2-40B4-BE49-F238E27FC236}">
                <a16:creationId xmlns:a16="http://schemas.microsoft.com/office/drawing/2014/main" id="{0103400B-4D49-AD18-E640-FDD21B85FFE8}"/>
              </a:ext>
            </a:extLst>
          </p:cNvPr>
          <p:cNvSpPr txBox="1">
            <a:spLocks/>
          </p:cNvSpPr>
          <p:nvPr/>
        </p:nvSpPr>
        <p:spPr>
          <a:xfrm>
            <a:off x="10052844" y="4047042"/>
            <a:ext cx="8382000" cy="5245993"/>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2800" b="1" dirty="0"/>
              <a:t>Daniel grew up in a hostile home, having constant arguments with his parents. One night the situation became violent and he no longer felt safe at home, so he decided to leave. </a:t>
            </a:r>
          </a:p>
          <a:p>
            <a:endParaRPr lang="en-GB" sz="2800" b="1" dirty="0"/>
          </a:p>
          <a:p>
            <a:r>
              <a:rPr lang="en-GB" sz="2800" b="1" dirty="0"/>
              <a:t>Alone and with nowhere to go, Daniel has been sofa surfing with friends for 6 months, moving from house to house so as not to feel like he’s over staying his welcome.</a:t>
            </a:r>
          </a:p>
          <a:p>
            <a:endParaRPr lang="en-GB" sz="2800" b="1" dirty="0"/>
          </a:p>
          <a:p>
            <a:r>
              <a:rPr lang="en-GB" sz="2800" b="1" dirty="0">
                <a:solidFill>
                  <a:schemeClr val="accent1"/>
                </a:solidFill>
              </a:rPr>
              <a:t>How might this situation have an impact on Daniel in the short and long term?</a:t>
            </a:r>
          </a:p>
        </p:txBody>
      </p:sp>
      <p:pic>
        <p:nvPicPr>
          <p:cNvPr id="2" name="Picture 1">
            <a:extLst>
              <a:ext uri="{FF2B5EF4-FFF2-40B4-BE49-F238E27FC236}">
                <a16:creationId xmlns:a16="http://schemas.microsoft.com/office/drawing/2014/main" id="{C65147E9-D52B-464C-DF17-EB0D3F9D92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4456" y="3771714"/>
            <a:ext cx="3982144" cy="8110274"/>
          </a:xfrm>
          <a:prstGeom prst="rect">
            <a:avLst/>
          </a:prstGeom>
        </p:spPr>
      </p:pic>
    </p:spTree>
    <p:extLst>
      <p:ext uri="{BB962C8B-B14F-4D97-AF65-F5344CB8AC3E}">
        <p14:creationId xmlns:p14="http://schemas.microsoft.com/office/powerpoint/2010/main" val="396031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 calcmode="lin" valueType="num">
                                      <p:cBhvr additive="base">
                                        <p:cTn id="7"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
                                            <p:txEl>
                                              <p:pRg st="2" end="2"/>
                                            </p:txEl>
                                          </p:spTgt>
                                        </p:tgtEl>
                                        <p:attrNameLst>
                                          <p:attrName>style.visibility</p:attrName>
                                        </p:attrNameLst>
                                      </p:cBhvr>
                                      <p:to>
                                        <p:strVal val="visible"/>
                                      </p:to>
                                    </p:set>
                                    <p:anim calcmode="lin" valueType="num">
                                      <p:cBhvr additive="base">
                                        <p:cTn id="13" dur="500" fill="hold"/>
                                        <p:tgtEl>
                                          <p:spTgt spid="2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
                                            <p:txEl>
                                              <p:pRg st="4" end="4"/>
                                            </p:txEl>
                                          </p:spTgt>
                                        </p:tgtEl>
                                        <p:attrNameLst>
                                          <p:attrName>style.visibility</p:attrName>
                                        </p:attrNameLst>
                                      </p:cBhvr>
                                      <p:to>
                                        <p:strVal val="visible"/>
                                      </p:to>
                                    </p:set>
                                    <p:anim calcmode="lin" valueType="num">
                                      <p:cBhvr additive="base">
                                        <p:cTn id="19" dur="500" fill="hold"/>
                                        <p:tgtEl>
                                          <p:spTgt spid="2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2CB50-0DAA-F49A-0AA4-45858474E5F3}"/>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92206C3B-AEE2-EA35-ECBB-D4391C7CD810}"/>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Task: the impact of youth </a:t>
            </a:r>
          </a:p>
          <a:p>
            <a:r>
              <a:rPr lang="en-US" dirty="0">
                <a:solidFill>
                  <a:schemeClr val="accent1"/>
                </a:solidFill>
              </a:rPr>
              <a:t>Homelessness</a:t>
            </a:r>
            <a:endParaRPr lang="en-GB" dirty="0">
              <a:solidFill>
                <a:schemeClr val="accent1"/>
              </a:solidFill>
            </a:endParaRPr>
          </a:p>
        </p:txBody>
      </p:sp>
      <p:pic>
        <p:nvPicPr>
          <p:cNvPr id="24" name="Picture 23">
            <a:extLst>
              <a:ext uri="{FF2B5EF4-FFF2-40B4-BE49-F238E27FC236}">
                <a16:creationId xmlns:a16="http://schemas.microsoft.com/office/drawing/2014/main" id="{F73B3E58-E65C-1376-BF7D-08F061EEF61D}"/>
              </a:ext>
            </a:extLst>
          </p:cNvPr>
          <p:cNvPicPr>
            <a:picLocks noChangeAspect="1"/>
          </p:cNvPicPr>
          <p:nvPr/>
        </p:nvPicPr>
        <p:blipFill>
          <a:blip r:embed="rId2"/>
          <a:stretch>
            <a:fillRect/>
          </a:stretch>
        </p:blipFill>
        <p:spPr>
          <a:xfrm>
            <a:off x="12489889" y="11022081"/>
            <a:ext cx="7316221" cy="2086266"/>
          </a:xfrm>
          <a:prstGeom prst="rect">
            <a:avLst/>
          </a:prstGeom>
        </p:spPr>
      </p:pic>
      <p:sp>
        <p:nvSpPr>
          <p:cNvPr id="23" name="Text Placeholder 4">
            <a:extLst>
              <a:ext uri="{FF2B5EF4-FFF2-40B4-BE49-F238E27FC236}">
                <a16:creationId xmlns:a16="http://schemas.microsoft.com/office/drawing/2014/main" id="{7018A690-26C0-283A-6AC1-D66C138D38BD}"/>
              </a:ext>
            </a:extLst>
          </p:cNvPr>
          <p:cNvSpPr txBox="1">
            <a:spLocks/>
          </p:cNvSpPr>
          <p:nvPr/>
        </p:nvSpPr>
        <p:spPr>
          <a:xfrm>
            <a:off x="876761" y="4151956"/>
            <a:ext cx="8382000" cy="5245993"/>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2800" b="1" dirty="0"/>
              <a:t>When Amy was born, her father left and her mother couldn’t cope, meaning she was taken into care. </a:t>
            </a:r>
          </a:p>
          <a:p>
            <a:endParaRPr lang="en-GB" sz="2800" b="1" dirty="0"/>
          </a:p>
          <a:p>
            <a:r>
              <a:rPr lang="en-GB" sz="2800" b="1" dirty="0"/>
              <a:t>When she was 18, she left the care system to live independently. She found it difficult to find the support needed, and subsequently ended up rough sleeping. </a:t>
            </a:r>
          </a:p>
          <a:p>
            <a:endParaRPr lang="en-GB" sz="2800" b="1" dirty="0"/>
          </a:p>
          <a:p>
            <a:r>
              <a:rPr lang="en-GB" sz="2800" b="1" dirty="0">
                <a:solidFill>
                  <a:schemeClr val="accent1"/>
                </a:solidFill>
              </a:rPr>
              <a:t>How might this situation have an impact on Amy in the short and long term?</a:t>
            </a:r>
          </a:p>
          <a:p>
            <a:endParaRPr lang="en-GB" sz="2800" b="1" dirty="0"/>
          </a:p>
        </p:txBody>
      </p:sp>
      <p:pic>
        <p:nvPicPr>
          <p:cNvPr id="3" name="Picture 2">
            <a:extLst>
              <a:ext uri="{FF2B5EF4-FFF2-40B4-BE49-F238E27FC236}">
                <a16:creationId xmlns:a16="http://schemas.microsoft.com/office/drawing/2014/main" id="{C07BE453-A4C7-F65A-8BD0-893628976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89889" y="2527824"/>
            <a:ext cx="3943911" cy="8032406"/>
          </a:xfrm>
          <a:prstGeom prst="rect">
            <a:avLst/>
          </a:prstGeom>
        </p:spPr>
      </p:pic>
    </p:spTree>
    <p:extLst>
      <p:ext uri="{BB962C8B-B14F-4D97-AF65-F5344CB8AC3E}">
        <p14:creationId xmlns:p14="http://schemas.microsoft.com/office/powerpoint/2010/main" val="62757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 calcmode="lin" valueType="num">
                                      <p:cBhvr additive="base">
                                        <p:cTn id="7"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
                                            <p:txEl>
                                              <p:pRg st="2" end="2"/>
                                            </p:txEl>
                                          </p:spTgt>
                                        </p:tgtEl>
                                        <p:attrNameLst>
                                          <p:attrName>style.visibility</p:attrName>
                                        </p:attrNameLst>
                                      </p:cBhvr>
                                      <p:to>
                                        <p:strVal val="visible"/>
                                      </p:to>
                                    </p:set>
                                    <p:anim calcmode="lin" valueType="num">
                                      <p:cBhvr additive="base">
                                        <p:cTn id="13" dur="500" fill="hold"/>
                                        <p:tgtEl>
                                          <p:spTgt spid="2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
                                            <p:txEl>
                                              <p:pRg st="4" end="4"/>
                                            </p:txEl>
                                          </p:spTgt>
                                        </p:tgtEl>
                                        <p:attrNameLst>
                                          <p:attrName>style.visibility</p:attrName>
                                        </p:attrNameLst>
                                      </p:cBhvr>
                                      <p:to>
                                        <p:strVal val="visible"/>
                                      </p:to>
                                    </p:set>
                                    <p:anim calcmode="lin" valueType="num">
                                      <p:cBhvr additive="base">
                                        <p:cTn id="19" dur="500" fill="hold"/>
                                        <p:tgtEl>
                                          <p:spTgt spid="2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4B499-2D2E-EB13-1358-8FAF92D49B83}"/>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A48B3B0A-8644-BEF7-C6AC-83C6E4FA4962}"/>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The impact of </a:t>
            </a:r>
            <a:r>
              <a:rPr lang="en-US" dirty="0">
                <a:solidFill>
                  <a:schemeClr val="accent1"/>
                </a:solidFill>
              </a:rPr>
              <a:t>Youth homelessness</a:t>
            </a:r>
            <a:endParaRPr lang="en-GB" dirty="0">
              <a:solidFill>
                <a:schemeClr val="accent1"/>
              </a:solidFill>
            </a:endParaRPr>
          </a:p>
        </p:txBody>
      </p:sp>
      <p:pic>
        <p:nvPicPr>
          <p:cNvPr id="24" name="Picture 23">
            <a:extLst>
              <a:ext uri="{FF2B5EF4-FFF2-40B4-BE49-F238E27FC236}">
                <a16:creationId xmlns:a16="http://schemas.microsoft.com/office/drawing/2014/main" id="{8214757E-320C-67DB-7A4F-2D72C11E8C60}"/>
              </a:ext>
            </a:extLst>
          </p:cNvPr>
          <p:cNvPicPr>
            <a:picLocks noChangeAspect="1"/>
          </p:cNvPicPr>
          <p:nvPr/>
        </p:nvPicPr>
        <p:blipFill>
          <a:blip r:embed="rId2"/>
          <a:stretch>
            <a:fillRect/>
          </a:stretch>
        </p:blipFill>
        <p:spPr>
          <a:xfrm>
            <a:off x="12489889" y="11022081"/>
            <a:ext cx="7316221" cy="2086266"/>
          </a:xfrm>
          <a:prstGeom prst="rect">
            <a:avLst/>
          </a:prstGeom>
        </p:spPr>
      </p:pic>
      <p:sp>
        <p:nvSpPr>
          <p:cNvPr id="2" name="Rectangle 1">
            <a:extLst>
              <a:ext uri="{FF2B5EF4-FFF2-40B4-BE49-F238E27FC236}">
                <a16:creationId xmlns:a16="http://schemas.microsoft.com/office/drawing/2014/main" id="{2C3C7667-79AC-FBCB-98A8-074CEC4A6DC1}"/>
              </a:ext>
            </a:extLst>
          </p:cNvPr>
          <p:cNvSpPr/>
          <p:nvPr/>
        </p:nvSpPr>
        <p:spPr>
          <a:xfrm>
            <a:off x="641287" y="2616145"/>
            <a:ext cx="18587640" cy="8956298"/>
          </a:xfrm>
          <a:prstGeom prst="rect">
            <a:avLst/>
          </a:prstGeom>
        </p:spPr>
        <p:txBody>
          <a:bodyPr wrap="square">
            <a:spAutoFit/>
          </a:bodyPr>
          <a:lstStyle/>
          <a:p>
            <a:pPr marL="285750" indent="-285750" fontAlgn="base">
              <a:buFont typeface="Arial" panose="020B0604020202020204" pitchFamily="34" charset="0"/>
              <a:buChar char="•"/>
            </a:pPr>
            <a:r>
              <a:rPr lang="en-GB" sz="3200" b="1" dirty="0">
                <a:solidFill>
                  <a:schemeClr val="accent1"/>
                </a:solidFill>
              </a:rPr>
              <a:t>At risk and exhausted: </a:t>
            </a:r>
            <a:r>
              <a:rPr lang="en-GB" sz="3200" dirty="0"/>
              <a:t>No home, no bed, no security and no stability – being homeless is exhausting and affects every part of a vulnerable young person’s life. No wonder they take risks to find somewhere to sleep. </a:t>
            </a:r>
          </a:p>
          <a:p>
            <a:pPr marL="285750" indent="-285750" fontAlgn="base">
              <a:buFont typeface="Arial" panose="020B0604020202020204" pitchFamily="34" charset="0"/>
              <a:buChar char="•"/>
            </a:pPr>
            <a:r>
              <a:rPr lang="en-GB" sz="3200" b="1" dirty="0">
                <a:solidFill>
                  <a:schemeClr val="accent1"/>
                </a:solidFill>
              </a:rPr>
              <a:t>Mental health: </a:t>
            </a:r>
            <a:r>
              <a:rPr lang="en-GB" sz="3200" dirty="0"/>
              <a:t>The physical toll of sleeping outside is one issue, but sleeping on a bus or ever-changing network of sofas and floors can be just as challenging. Mental health issues like depression, anxiety or anorexia are easily made worse under these conditions. </a:t>
            </a:r>
          </a:p>
          <a:p>
            <a:pPr marL="285750" indent="-285750" fontAlgn="base">
              <a:buFont typeface="Arial" panose="020B0604020202020204" pitchFamily="34" charset="0"/>
              <a:buChar char="•"/>
            </a:pPr>
            <a:r>
              <a:rPr lang="en-GB" sz="3200" b="1" dirty="0">
                <a:solidFill>
                  <a:schemeClr val="accent1"/>
                </a:solidFill>
              </a:rPr>
              <a:t>Poor health and nutrition: </a:t>
            </a:r>
            <a:r>
              <a:rPr lang="en-GB" sz="3200" dirty="0"/>
              <a:t>Homeless young people often don’t have access to enough affordable, nutritious food. 60% of young people in our services told us they had skipped meals, slept hungry and eaten less because they couldn’t afford to eat. </a:t>
            </a:r>
          </a:p>
          <a:p>
            <a:pPr marL="285750" indent="-285750" fontAlgn="base">
              <a:buFont typeface="Arial" panose="020B0604020202020204" pitchFamily="34" charset="0"/>
              <a:buChar char="•"/>
            </a:pPr>
            <a:r>
              <a:rPr lang="en-GB" sz="3200" b="1" dirty="0">
                <a:solidFill>
                  <a:schemeClr val="accent1"/>
                </a:solidFill>
              </a:rPr>
              <a:t>Finding a job: </a:t>
            </a:r>
            <a:r>
              <a:rPr lang="en-GB" sz="3200" dirty="0"/>
              <a:t>Youth unemployment in the UK is still almost three times higher than the rest of the population. Getting into work is particularly tough for disadvantaged young people facing extra challenges in their lives. </a:t>
            </a:r>
          </a:p>
          <a:p>
            <a:pPr marL="285750" indent="-285750" fontAlgn="base">
              <a:buFont typeface="Arial" panose="020B0604020202020204" pitchFamily="34" charset="0"/>
              <a:buChar char="•"/>
            </a:pPr>
            <a:r>
              <a:rPr lang="en-GB" sz="3200" b="1" dirty="0">
                <a:solidFill>
                  <a:schemeClr val="accent1"/>
                </a:solidFill>
              </a:rPr>
              <a:t>Disrupted education: </a:t>
            </a:r>
            <a:r>
              <a:rPr lang="en-GB" sz="3200" dirty="0"/>
              <a:t>A disrupted education is a common issue for homeless young people that drastically affects their chances of achieving qualifications. And without education or training, it’s even harder to find sustainable employment. </a:t>
            </a:r>
          </a:p>
          <a:p>
            <a:pPr marL="285750" indent="-285750" fontAlgn="base">
              <a:buFont typeface="Arial" panose="020B0604020202020204" pitchFamily="34" charset="0"/>
              <a:buChar char="•"/>
            </a:pPr>
            <a:r>
              <a:rPr lang="en-GB" sz="3200" b="1" dirty="0">
                <a:solidFill>
                  <a:schemeClr val="accent1"/>
                </a:solidFill>
              </a:rPr>
              <a:t>Violence and abuse: </a:t>
            </a:r>
            <a:r>
              <a:rPr lang="en-GB" sz="3200" dirty="0"/>
              <a:t>Young people out on the streets are often victims of assault or verbal abuse. These experiences, and fear of them, leave many young people feeling very vulnerable while rough sleeping. </a:t>
            </a:r>
            <a:r>
              <a:rPr lang="en-GB" sz="3600" dirty="0"/>
              <a:t>  </a:t>
            </a:r>
          </a:p>
        </p:txBody>
      </p:sp>
    </p:spTree>
    <p:extLst>
      <p:ext uri="{BB962C8B-B14F-4D97-AF65-F5344CB8AC3E}">
        <p14:creationId xmlns:p14="http://schemas.microsoft.com/office/powerpoint/2010/main" val="1058720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BD363-336A-E053-8C62-D4E5F4708A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FA9EDA-8D7C-2CF2-A1ED-4AD60C690F73}"/>
              </a:ext>
            </a:extLst>
          </p:cNvPr>
          <p:cNvSpPr>
            <a:spLocks noGrp="1"/>
          </p:cNvSpPr>
          <p:nvPr>
            <p:ph type="title"/>
          </p:nvPr>
        </p:nvSpPr>
        <p:spPr>
          <a:xfrm>
            <a:off x="1374201" y="2024001"/>
            <a:ext cx="8125399" cy="5281254"/>
          </a:xfrm>
        </p:spPr>
        <p:txBody>
          <a:bodyPr/>
          <a:lstStyle/>
          <a:p>
            <a:r>
              <a:rPr lang="en-GB" sz="13700" dirty="0"/>
              <a:t>Group activity:</a:t>
            </a:r>
            <a:br>
              <a:rPr lang="en-GB" sz="13700" dirty="0"/>
            </a:br>
            <a:r>
              <a:rPr lang="en-GB" sz="13700" dirty="0"/>
              <a:t>The life of Pie</a:t>
            </a:r>
          </a:p>
        </p:txBody>
      </p:sp>
    </p:spTree>
    <p:extLst>
      <p:ext uri="{BB962C8B-B14F-4D97-AF65-F5344CB8AC3E}">
        <p14:creationId xmlns:p14="http://schemas.microsoft.com/office/powerpoint/2010/main" val="1087291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42C1E-5198-25F1-D45F-2B22409C2BC7}"/>
              </a:ext>
            </a:extLst>
          </p:cNvPr>
          <p:cNvSpPr>
            <a:spLocks noGrp="1"/>
          </p:cNvSpPr>
          <p:nvPr>
            <p:ph type="title"/>
          </p:nvPr>
        </p:nvSpPr>
        <p:spPr>
          <a:xfrm>
            <a:off x="1044001" y="6465601"/>
            <a:ext cx="8669339" cy="4253024"/>
          </a:xfrm>
        </p:spPr>
        <p:txBody>
          <a:bodyPr/>
          <a:lstStyle/>
          <a:p>
            <a:r>
              <a:rPr lang="en-GB" dirty="0"/>
              <a:t>It’s Time for a Quiz!</a:t>
            </a:r>
          </a:p>
        </p:txBody>
      </p:sp>
      <p:pic>
        <p:nvPicPr>
          <p:cNvPr id="10" name="Picture Placeholder 9" descr="A purple and orange exclamation mark&#10;&#10;AI-generated content may be incorrect.">
            <a:extLst>
              <a:ext uri="{FF2B5EF4-FFF2-40B4-BE49-F238E27FC236}">
                <a16:creationId xmlns:a16="http://schemas.microsoft.com/office/drawing/2014/main" id="{1ACFBEDE-037C-F9A9-024E-103E14886D4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08" r="3908"/>
          <a:stretch>
            <a:fillRect/>
          </a:stretch>
        </p:blipFill>
        <p:spPr/>
      </p:pic>
    </p:spTree>
    <p:extLst>
      <p:ext uri="{BB962C8B-B14F-4D97-AF65-F5344CB8AC3E}">
        <p14:creationId xmlns:p14="http://schemas.microsoft.com/office/powerpoint/2010/main" val="3543959617"/>
      </p:ext>
    </p:extLst>
  </p:cSld>
  <p:clrMapOvr>
    <a:masterClrMapping/>
  </p:clrMapOvr>
</p:sld>
</file>

<file path=ppt/theme/theme1.xml><?xml version="1.0" encoding="utf-8"?>
<a:theme xmlns:a="http://schemas.openxmlformats.org/drawingml/2006/main" name="CentrePoint Theme">
  <a:themeElements>
    <a:clrScheme name="CentrePoint">
      <a:dk1>
        <a:sysClr val="windowText" lastClr="000000"/>
      </a:dk1>
      <a:lt1>
        <a:sysClr val="window" lastClr="FFFFFF"/>
      </a:lt1>
      <a:dk2>
        <a:srgbClr val="000000"/>
      </a:dk2>
      <a:lt2>
        <a:srgbClr val="EBEBEB"/>
      </a:lt2>
      <a:accent1>
        <a:srgbClr val="E35205"/>
      </a:accent1>
      <a:accent2>
        <a:srgbClr val="FFEF00"/>
      </a:accent2>
      <a:accent3>
        <a:srgbClr val="685BC7"/>
      </a:accent3>
      <a:accent4>
        <a:srgbClr val="E35205"/>
      </a:accent4>
      <a:accent5>
        <a:srgbClr val="FFEF00"/>
      </a:accent5>
      <a:accent6>
        <a:srgbClr val="685BC7"/>
      </a:accent6>
      <a:hlink>
        <a:srgbClr val="000000"/>
      </a:hlink>
      <a:folHlink>
        <a:srgbClr val="000000"/>
      </a:folHlink>
    </a:clrScheme>
    <a:fontScheme name="CentrePoint">
      <a:majorFont>
        <a:latin typeface="Bebas Neue"/>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699</TotalTime>
  <Words>997</Words>
  <Application>Microsoft Office PowerPoint</Application>
  <PresentationFormat>Custom</PresentationFormat>
  <Paragraphs>55</Paragraphs>
  <Slides>14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Arial</vt:lpstr>
      <vt:lpstr>Bebas Neue</vt:lpstr>
      <vt:lpstr>System Font Regular</vt:lpstr>
      <vt:lpstr>CentrePoint Theme</vt:lpstr>
      <vt:lpstr>Youth Homelessness: Its causes and impact</vt:lpstr>
      <vt:lpstr>Who are Centrepoint?</vt:lpstr>
      <vt:lpstr>Causes of youth homelessness</vt:lpstr>
      <vt:lpstr>PowerPoint Presentation</vt:lpstr>
      <vt:lpstr>PowerPoint Presentation</vt:lpstr>
      <vt:lpstr>PowerPoint Presentation</vt:lpstr>
      <vt:lpstr>PowerPoint Presentation</vt:lpstr>
      <vt:lpstr>Group activity: The life of Pie</vt:lpstr>
      <vt:lpstr>It’s Time for a Quiz!</vt:lpstr>
      <vt:lpstr>What have you learned?</vt:lpstr>
      <vt:lpstr>1. What are 3 reasons a young person may become homeless?</vt:lpstr>
      <vt:lpstr>2. What Is the most common reason young people in the UK become homeless?</vt:lpstr>
      <vt:lpstr>3. Name 3 ways being homeless can have an impact on a young person.</vt:lpstr>
      <vt:lpstr>Well done!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Klair Clarke</dc:creator>
  <cp:lastModifiedBy>Megan Husband</cp:lastModifiedBy>
  <cp:revision>22</cp:revision>
  <dcterms:created xsi:type="dcterms:W3CDTF">2025-06-17T17:38:45Z</dcterms:created>
  <dcterms:modified xsi:type="dcterms:W3CDTF">2025-10-03T15:04:46Z</dcterms:modified>
</cp:coreProperties>
</file>